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6" r:id="rId4"/>
    <p:sldMasterId id="2147483677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</p:sldIdLst>
  <p:sldSz cy="5143500" cx="9144000"/>
  <p:notesSz cx="6858000" cy="9144000"/>
  <p:embeddedFontLst>
    <p:embeddedFont>
      <p:font typeface="Krona One"/>
      <p:regular r:id="rId27"/>
    </p:embeddedFont>
    <p:embeddedFont>
      <p:font typeface="Roboto"/>
      <p:regular r:id="rId28"/>
      <p:bold r:id="rId29"/>
      <p:italic r:id="rId30"/>
      <p:boldItalic r:id="rId31"/>
    </p:embeddedFont>
    <p:embeddedFont>
      <p:font typeface="Proxima Nova"/>
      <p:regular r:id="rId32"/>
      <p:bold r:id="rId33"/>
      <p:italic r:id="rId34"/>
      <p:boldItalic r:id="rId35"/>
    </p:embeddedFont>
    <p:embeddedFont>
      <p:font typeface="Fira Sans Condensed Medium"/>
      <p:regular r:id="rId36"/>
      <p:bold r:id="rId37"/>
      <p:italic r:id="rId38"/>
      <p:boldItalic r:id="rId39"/>
    </p:embeddedFont>
    <p:embeddedFont>
      <p:font typeface="Proxima Nova Semibold"/>
      <p:regular r:id="rId40"/>
      <p:bold r:id="rId41"/>
      <p:boldItalic r:id="rId42"/>
    </p:embeddedFont>
    <p:embeddedFont>
      <p:font typeface="Roboto Light"/>
      <p:regular r:id="rId43"/>
      <p:bold r:id="rId44"/>
      <p:italic r:id="rId45"/>
      <p:boldItalic r:id="rId4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9AA0A6"/>
          </p15:clr>
        </p15:guide>
        <p15:guide id="2" pos="2880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ProximaNovaSemibold-regular.fntdata"/><Relationship Id="rId20" Type="http://schemas.openxmlformats.org/officeDocument/2006/relationships/slide" Target="slides/slide14.xml"/><Relationship Id="rId42" Type="http://schemas.openxmlformats.org/officeDocument/2006/relationships/font" Target="fonts/ProximaNovaSemibold-boldItalic.fntdata"/><Relationship Id="rId41" Type="http://schemas.openxmlformats.org/officeDocument/2006/relationships/font" Target="fonts/ProximaNovaSemibold-bold.fntdata"/><Relationship Id="rId22" Type="http://schemas.openxmlformats.org/officeDocument/2006/relationships/slide" Target="slides/slide16.xml"/><Relationship Id="rId44" Type="http://schemas.openxmlformats.org/officeDocument/2006/relationships/font" Target="fonts/RobotoLight-bold.fntdata"/><Relationship Id="rId21" Type="http://schemas.openxmlformats.org/officeDocument/2006/relationships/slide" Target="slides/slide15.xml"/><Relationship Id="rId43" Type="http://schemas.openxmlformats.org/officeDocument/2006/relationships/font" Target="fonts/RobotoLight-regular.fntdata"/><Relationship Id="rId24" Type="http://schemas.openxmlformats.org/officeDocument/2006/relationships/slide" Target="slides/slide18.xml"/><Relationship Id="rId46" Type="http://schemas.openxmlformats.org/officeDocument/2006/relationships/font" Target="fonts/RobotoLight-boldItalic.fntdata"/><Relationship Id="rId23" Type="http://schemas.openxmlformats.org/officeDocument/2006/relationships/slide" Target="slides/slide17.xml"/><Relationship Id="rId45" Type="http://schemas.openxmlformats.org/officeDocument/2006/relationships/font" Target="fonts/RobotoLight-italic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28" Type="http://schemas.openxmlformats.org/officeDocument/2006/relationships/font" Target="fonts/Roboto-regular.fntdata"/><Relationship Id="rId27" Type="http://schemas.openxmlformats.org/officeDocument/2006/relationships/font" Target="fonts/KronaOne-regular.fntdata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29" Type="http://schemas.openxmlformats.org/officeDocument/2006/relationships/font" Target="fonts/Roboto-bold.fntdata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font" Target="fonts/Roboto-boldItalic.fntdata"/><Relationship Id="rId30" Type="http://schemas.openxmlformats.org/officeDocument/2006/relationships/font" Target="fonts/Roboto-italic.fntdata"/><Relationship Id="rId11" Type="http://schemas.openxmlformats.org/officeDocument/2006/relationships/slide" Target="slides/slide5.xml"/><Relationship Id="rId33" Type="http://schemas.openxmlformats.org/officeDocument/2006/relationships/font" Target="fonts/ProximaNova-bold.fntdata"/><Relationship Id="rId10" Type="http://schemas.openxmlformats.org/officeDocument/2006/relationships/slide" Target="slides/slide4.xml"/><Relationship Id="rId32" Type="http://schemas.openxmlformats.org/officeDocument/2006/relationships/font" Target="fonts/ProximaNova-regular.fntdata"/><Relationship Id="rId13" Type="http://schemas.openxmlformats.org/officeDocument/2006/relationships/slide" Target="slides/slide7.xml"/><Relationship Id="rId35" Type="http://schemas.openxmlformats.org/officeDocument/2006/relationships/font" Target="fonts/ProximaNova-boldItalic.fntdata"/><Relationship Id="rId12" Type="http://schemas.openxmlformats.org/officeDocument/2006/relationships/slide" Target="slides/slide6.xml"/><Relationship Id="rId34" Type="http://schemas.openxmlformats.org/officeDocument/2006/relationships/font" Target="fonts/ProximaNova-italic.fntdata"/><Relationship Id="rId15" Type="http://schemas.openxmlformats.org/officeDocument/2006/relationships/slide" Target="slides/slide9.xml"/><Relationship Id="rId37" Type="http://schemas.openxmlformats.org/officeDocument/2006/relationships/font" Target="fonts/FiraSansCondensedMedium-bold.fntdata"/><Relationship Id="rId14" Type="http://schemas.openxmlformats.org/officeDocument/2006/relationships/slide" Target="slides/slide8.xml"/><Relationship Id="rId36" Type="http://schemas.openxmlformats.org/officeDocument/2006/relationships/font" Target="fonts/FiraSansCondensedMedium-regular.fntdata"/><Relationship Id="rId17" Type="http://schemas.openxmlformats.org/officeDocument/2006/relationships/slide" Target="slides/slide11.xml"/><Relationship Id="rId39" Type="http://schemas.openxmlformats.org/officeDocument/2006/relationships/font" Target="fonts/FiraSansCondensedMedium-boldItalic.fntdata"/><Relationship Id="rId16" Type="http://schemas.openxmlformats.org/officeDocument/2006/relationships/slide" Target="slides/slide10.xml"/><Relationship Id="rId38" Type="http://schemas.openxmlformats.org/officeDocument/2006/relationships/font" Target="fonts/FiraSansCondensedMedium-italic.fntdata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png>
</file>

<file path=ppt/media/image11.gif>
</file>

<file path=ppt/media/image2.png>
</file>

<file path=ppt/media/image3.png>
</file>

<file path=ppt/media/image4.png>
</file>

<file path=ppt/media/image5.png>
</file>

<file path=ppt/media/image6.gif>
</file>

<file path=ppt/media/image7.gif>
</file>

<file path=ppt/media/image8.gif>
</file>

<file path=ppt/media/image9.gif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9" name="Shape 6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0" name="Google Shape;620;p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1" name="Google Shape;621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9" name="Shape 6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0" name="Google Shape;700;gf90edb6daf_0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1" name="Google Shape;701;gf90edb6daf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7" name="Shape 7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8" name="Google Shape;708;gf6bf56426b_2_20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9" name="Google Shape;709;gf6bf56426b_2_20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32" name="Shape 7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3" name="Google Shape;733;gf90edb6daf_0_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4" name="Google Shape;734;gf90edb6daf_0_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64" name="Shape 7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5" name="Google Shape;765;g89a1aa9b2e_0_26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6" name="Google Shape;766;g89a1aa9b2e_0_26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70" name="Shape 7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1" name="Google Shape;771;gf1f17fe90b_0_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2" name="Google Shape;772;gf1f17fe90b_0_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76" name="Shape 7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7" name="Google Shape;777;gf17e988ed5_0_1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8" name="Google Shape;778;gf17e988ed5_0_1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82" name="Shape 7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3" name="Google Shape;783;gf1f17fe90b_0_6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4" name="Google Shape;784;gf1f17fe90b_0_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88" name="Shape 7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9" name="Google Shape;789;gf90edb6daf_0_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0" name="Google Shape;790;gf90edb6daf_0_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95" name="Shape 7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6" name="Google Shape;796;gf624c3ae8d_1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7" name="Google Shape;797;gf624c3ae8d_1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2" name="Shape 8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3" name="Google Shape;803;gf624c3ae8d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4" name="Google Shape;804;gf624c3ae8d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5" name="Shape 6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6" name="Google Shape;626;g8971b444a9_5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7" name="Google Shape;627;g8971b444a9_5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9" name="Shape 8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0" name="Google Shape;810;g8715e73165_0_103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1" name="Google Shape;811;g8715e73165_0_103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1" name="Shape 6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2" name="Google Shape;632;gf70849b2a4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3" name="Google Shape;633;gf70849b2a4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7" name="Shape 6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8" name="Google Shape;638;gf17e988ed5_0_1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9" name="Google Shape;639;gf17e988ed5_0_1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3" name="Shape 6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4" name="Google Shape;644;gf17e988ed5_0_9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5" name="Google Shape;645;gf17e988ed5_0_9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0" name="Shape 6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1" name="Google Shape;651;gf90edb6daf_0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2" name="Google Shape;652;gf90edb6daf_0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6" name="Shape 6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7" name="Google Shape;657;gf90edb6daf_0_9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8" name="Google Shape;658;gf90edb6daf_0_9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4" name="Shape 6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" name="Google Shape;665;gf90edb6daf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6" name="Google Shape;666;gf90edb6daf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0" name="Shape 6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1" name="Google Shape;671;gf6bf56426b_2_17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2" name="Google Shape;672;gf6bf56426b_2_1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/>
          <p:nvPr>
            <p:ph type="ctrTitle"/>
          </p:nvPr>
        </p:nvSpPr>
        <p:spPr>
          <a:xfrm>
            <a:off x="2507800" y="1366863"/>
            <a:ext cx="4128300" cy="1857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3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2pPr>
            <a:lvl3pPr lvl="2" algn="ctr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3pPr>
            <a:lvl4pPr lvl="3" algn="ctr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4pPr>
            <a:lvl5pPr lvl="4" algn="ctr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5pPr>
            <a:lvl6pPr lvl="5" algn="ctr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6pPr>
            <a:lvl7pPr lvl="6" algn="ctr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7pPr>
            <a:lvl8pPr lvl="7" algn="ctr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8pPr>
            <a:lvl9pPr lvl="8" algn="ctr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9pPr>
          </a:lstStyle>
          <a:p/>
        </p:txBody>
      </p:sp>
      <p:sp>
        <p:nvSpPr>
          <p:cNvPr id="10" name="Google Shape;10;p2"/>
          <p:cNvSpPr txBox="1"/>
          <p:nvPr>
            <p:ph idx="1" type="subTitle"/>
          </p:nvPr>
        </p:nvSpPr>
        <p:spPr>
          <a:xfrm>
            <a:off x="3489300" y="3110330"/>
            <a:ext cx="2165400" cy="66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1" name="Google Shape;11;p2"/>
          <p:cNvSpPr/>
          <p:nvPr/>
        </p:nvSpPr>
        <p:spPr>
          <a:xfrm flipH="1" rot="-5400000">
            <a:off x="8349818" y="496914"/>
            <a:ext cx="351173" cy="351750"/>
          </a:xfrm>
          <a:custGeom>
            <a:rect b="b" l="l" r="r" t="t"/>
            <a:pathLst>
              <a:path extrusionOk="0" h="7311" w="7299">
                <a:moveTo>
                  <a:pt x="3655" y="0"/>
                </a:moveTo>
                <a:lnTo>
                  <a:pt x="0" y="3655"/>
                </a:lnTo>
                <a:lnTo>
                  <a:pt x="3655" y="7311"/>
                </a:lnTo>
                <a:lnTo>
                  <a:pt x="7299" y="3655"/>
                </a:lnTo>
                <a:lnTo>
                  <a:pt x="3655" y="0"/>
                </a:lnTo>
                <a:close/>
              </a:path>
            </a:pathLst>
          </a:custGeom>
          <a:gradFill>
            <a:gsLst>
              <a:gs pos="0">
                <a:schemeClr val="accent2"/>
              </a:gs>
              <a:gs pos="100000">
                <a:schemeClr val="accent4"/>
              </a:gs>
            </a:gsLst>
            <a:lin ang="8100019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" name="Google Shape;12;p2"/>
          <p:cNvGrpSpPr/>
          <p:nvPr/>
        </p:nvGrpSpPr>
        <p:grpSpPr>
          <a:xfrm>
            <a:off x="-1496684" y="691895"/>
            <a:ext cx="3605211" cy="4226616"/>
            <a:chOff x="-1115684" y="691895"/>
            <a:chExt cx="3605211" cy="4226616"/>
          </a:xfrm>
        </p:grpSpPr>
        <p:sp>
          <p:nvSpPr>
            <p:cNvPr id="13" name="Google Shape;13;p2"/>
            <p:cNvSpPr/>
            <p:nvPr/>
          </p:nvSpPr>
          <p:spPr>
            <a:xfrm>
              <a:off x="-899915" y="1096911"/>
              <a:ext cx="2753543" cy="2753515"/>
            </a:xfrm>
            <a:custGeom>
              <a:rect b="b" l="l" r="r" t="t"/>
              <a:pathLst>
                <a:path extrusionOk="0" h="97703" w="97704">
                  <a:moveTo>
                    <a:pt x="84987" y="1"/>
                  </a:moveTo>
                  <a:lnTo>
                    <a:pt x="0" y="84987"/>
                  </a:lnTo>
                  <a:lnTo>
                    <a:pt x="12716" y="97703"/>
                  </a:lnTo>
                  <a:lnTo>
                    <a:pt x="97703" y="12716"/>
                  </a:lnTo>
                  <a:lnTo>
                    <a:pt x="84987" y="1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8100019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>
              <a:off x="-511020" y="2105577"/>
              <a:ext cx="2013668" cy="2013301"/>
            </a:xfrm>
            <a:custGeom>
              <a:rect b="b" l="l" r="r" t="t"/>
              <a:pathLst>
                <a:path extrusionOk="0" h="71438" w="71451">
                  <a:moveTo>
                    <a:pt x="63330" y="632"/>
                  </a:moveTo>
                  <a:lnTo>
                    <a:pt x="70819" y="8121"/>
                  </a:lnTo>
                  <a:lnTo>
                    <a:pt x="8133" y="70807"/>
                  </a:lnTo>
                  <a:lnTo>
                    <a:pt x="644" y="63318"/>
                  </a:lnTo>
                  <a:lnTo>
                    <a:pt x="63330" y="632"/>
                  </a:lnTo>
                  <a:close/>
                  <a:moveTo>
                    <a:pt x="63330" y="1"/>
                  </a:moveTo>
                  <a:lnTo>
                    <a:pt x="1" y="63318"/>
                  </a:lnTo>
                  <a:lnTo>
                    <a:pt x="8133" y="71438"/>
                  </a:lnTo>
                  <a:lnTo>
                    <a:pt x="71450" y="8121"/>
                  </a:lnTo>
                  <a:lnTo>
                    <a:pt x="63330" y="1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8100019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-501945" y="2842785"/>
              <a:ext cx="2076064" cy="2075726"/>
            </a:xfrm>
            <a:custGeom>
              <a:rect b="b" l="l" r="r" t="t"/>
              <a:pathLst>
                <a:path extrusionOk="0" h="73653" w="73665">
                  <a:moveTo>
                    <a:pt x="67354" y="0"/>
                  </a:moveTo>
                  <a:lnTo>
                    <a:pt x="0" y="67354"/>
                  </a:lnTo>
                  <a:lnTo>
                    <a:pt x="6299" y="73652"/>
                  </a:lnTo>
                  <a:lnTo>
                    <a:pt x="73664" y="6299"/>
                  </a:lnTo>
                  <a:lnTo>
                    <a:pt x="67354" y="0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8100019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-242239" y="2003893"/>
              <a:ext cx="2255925" cy="2255586"/>
            </a:xfrm>
            <a:custGeom>
              <a:rect b="b" l="l" r="r" t="t"/>
              <a:pathLst>
                <a:path extrusionOk="0" h="80035" w="80047">
                  <a:moveTo>
                    <a:pt x="76141" y="1"/>
                  </a:moveTo>
                  <a:lnTo>
                    <a:pt x="1" y="76141"/>
                  </a:lnTo>
                  <a:lnTo>
                    <a:pt x="3894" y="80034"/>
                  </a:lnTo>
                  <a:lnTo>
                    <a:pt x="80046" y="3894"/>
                  </a:lnTo>
                  <a:lnTo>
                    <a:pt x="76141" y="1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8100019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-1115684" y="1250254"/>
              <a:ext cx="2210945" cy="2210945"/>
            </a:xfrm>
            <a:custGeom>
              <a:rect b="b" l="l" r="r" t="t"/>
              <a:pathLst>
                <a:path extrusionOk="0" h="78451" w="78451">
                  <a:moveTo>
                    <a:pt x="72200" y="632"/>
                  </a:moveTo>
                  <a:lnTo>
                    <a:pt x="77820" y="6251"/>
                  </a:lnTo>
                  <a:lnTo>
                    <a:pt x="6251" y="77819"/>
                  </a:lnTo>
                  <a:lnTo>
                    <a:pt x="632" y="72200"/>
                  </a:lnTo>
                  <a:lnTo>
                    <a:pt x="72200" y="632"/>
                  </a:lnTo>
                  <a:close/>
                  <a:moveTo>
                    <a:pt x="72200" y="1"/>
                  </a:moveTo>
                  <a:lnTo>
                    <a:pt x="1" y="72200"/>
                  </a:lnTo>
                  <a:lnTo>
                    <a:pt x="6251" y="78451"/>
                  </a:lnTo>
                  <a:lnTo>
                    <a:pt x="78451" y="6251"/>
                  </a:lnTo>
                  <a:lnTo>
                    <a:pt x="72200" y="1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8100019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1019791" y="1118048"/>
              <a:ext cx="208043" cy="207733"/>
            </a:xfrm>
            <a:custGeom>
              <a:rect b="b" l="l" r="r" t="t"/>
              <a:pathLst>
                <a:path extrusionOk="0" h="7371" w="7382">
                  <a:moveTo>
                    <a:pt x="3691" y="1"/>
                  </a:moveTo>
                  <a:lnTo>
                    <a:pt x="0" y="3680"/>
                  </a:lnTo>
                  <a:lnTo>
                    <a:pt x="3691" y="7371"/>
                  </a:lnTo>
                  <a:lnTo>
                    <a:pt x="7382" y="3680"/>
                  </a:lnTo>
                  <a:lnTo>
                    <a:pt x="3691" y="1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8100019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1592890" y="2498503"/>
              <a:ext cx="344644" cy="344644"/>
            </a:xfrm>
            <a:custGeom>
              <a:rect b="b" l="l" r="r" t="t"/>
              <a:pathLst>
                <a:path extrusionOk="0" h="12229" w="12229">
                  <a:moveTo>
                    <a:pt x="6121" y="1"/>
                  </a:moveTo>
                  <a:lnTo>
                    <a:pt x="1" y="6120"/>
                  </a:lnTo>
                  <a:lnTo>
                    <a:pt x="6121" y="12228"/>
                  </a:lnTo>
                  <a:lnTo>
                    <a:pt x="12229" y="6120"/>
                  </a:lnTo>
                  <a:lnTo>
                    <a:pt x="6121" y="1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8100019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1495265" y="691895"/>
              <a:ext cx="158386" cy="158414"/>
            </a:xfrm>
            <a:custGeom>
              <a:rect b="b" l="l" r="r" t="t"/>
              <a:pathLst>
                <a:path extrusionOk="0" h="5621" w="5620">
                  <a:moveTo>
                    <a:pt x="2810" y="632"/>
                  </a:moveTo>
                  <a:lnTo>
                    <a:pt x="4989" y="2811"/>
                  </a:lnTo>
                  <a:lnTo>
                    <a:pt x="2810" y="4989"/>
                  </a:lnTo>
                  <a:lnTo>
                    <a:pt x="631" y="2811"/>
                  </a:lnTo>
                  <a:lnTo>
                    <a:pt x="2810" y="632"/>
                  </a:lnTo>
                  <a:close/>
                  <a:moveTo>
                    <a:pt x="2810" y="1"/>
                  </a:moveTo>
                  <a:lnTo>
                    <a:pt x="0" y="2811"/>
                  </a:lnTo>
                  <a:lnTo>
                    <a:pt x="2810" y="5621"/>
                  </a:lnTo>
                  <a:lnTo>
                    <a:pt x="5620" y="2811"/>
                  </a:lnTo>
                  <a:lnTo>
                    <a:pt x="2810" y="1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8100019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2331113" y="1527771"/>
              <a:ext cx="158414" cy="158386"/>
            </a:xfrm>
            <a:custGeom>
              <a:rect b="b" l="l" r="r" t="t"/>
              <a:pathLst>
                <a:path extrusionOk="0" h="5620" w="5621">
                  <a:moveTo>
                    <a:pt x="2811" y="631"/>
                  </a:moveTo>
                  <a:lnTo>
                    <a:pt x="4989" y="2810"/>
                  </a:lnTo>
                  <a:lnTo>
                    <a:pt x="2811" y="4989"/>
                  </a:lnTo>
                  <a:lnTo>
                    <a:pt x="632" y="2810"/>
                  </a:lnTo>
                  <a:lnTo>
                    <a:pt x="2811" y="631"/>
                  </a:lnTo>
                  <a:close/>
                  <a:moveTo>
                    <a:pt x="2811" y="0"/>
                  </a:moveTo>
                  <a:lnTo>
                    <a:pt x="1" y="2810"/>
                  </a:lnTo>
                  <a:lnTo>
                    <a:pt x="2811" y="5620"/>
                  </a:lnTo>
                  <a:lnTo>
                    <a:pt x="5620" y="2810"/>
                  </a:lnTo>
                  <a:lnTo>
                    <a:pt x="2811" y="0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8100019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1692235" y="721769"/>
              <a:ext cx="536567" cy="536228"/>
            </a:xfrm>
            <a:custGeom>
              <a:rect b="b" l="l" r="r" t="t"/>
              <a:pathLst>
                <a:path extrusionOk="0" h="19027" w="19039">
                  <a:moveTo>
                    <a:pt x="9525" y="0"/>
                  </a:moveTo>
                  <a:lnTo>
                    <a:pt x="0" y="9513"/>
                  </a:lnTo>
                  <a:lnTo>
                    <a:pt x="9525" y="19027"/>
                  </a:lnTo>
                  <a:lnTo>
                    <a:pt x="19038" y="9513"/>
                  </a:lnTo>
                  <a:lnTo>
                    <a:pt x="9525" y="0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8100019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1534862" y="1736804"/>
              <a:ext cx="336584" cy="336584"/>
            </a:xfrm>
            <a:custGeom>
              <a:rect b="b" l="l" r="r" t="t"/>
              <a:pathLst>
                <a:path extrusionOk="0" h="11943" w="11943">
                  <a:moveTo>
                    <a:pt x="5965" y="1"/>
                  </a:moveTo>
                  <a:lnTo>
                    <a:pt x="0" y="5966"/>
                  </a:lnTo>
                  <a:lnTo>
                    <a:pt x="5965" y="11943"/>
                  </a:lnTo>
                  <a:lnTo>
                    <a:pt x="11942" y="5966"/>
                  </a:lnTo>
                  <a:lnTo>
                    <a:pt x="5965" y="1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8100019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2003628" y="1398581"/>
              <a:ext cx="205704" cy="206042"/>
            </a:xfrm>
            <a:custGeom>
              <a:rect b="b" l="l" r="r" t="t"/>
              <a:pathLst>
                <a:path extrusionOk="0" h="7311" w="7299">
                  <a:moveTo>
                    <a:pt x="3655" y="0"/>
                  </a:moveTo>
                  <a:lnTo>
                    <a:pt x="0" y="3655"/>
                  </a:lnTo>
                  <a:lnTo>
                    <a:pt x="3655" y="7311"/>
                  </a:lnTo>
                  <a:lnTo>
                    <a:pt x="7299" y="3655"/>
                  </a:lnTo>
                  <a:lnTo>
                    <a:pt x="3655" y="0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8100019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5" name="Google Shape;25;p2"/>
          <p:cNvSpPr/>
          <p:nvPr/>
        </p:nvSpPr>
        <p:spPr>
          <a:xfrm rot="10800000">
            <a:off x="7587291" y="1289856"/>
            <a:ext cx="2753543" cy="2753515"/>
          </a:xfrm>
          <a:custGeom>
            <a:rect b="b" l="l" r="r" t="t"/>
            <a:pathLst>
              <a:path extrusionOk="0" h="97703" w="97704">
                <a:moveTo>
                  <a:pt x="84987" y="1"/>
                </a:moveTo>
                <a:lnTo>
                  <a:pt x="0" y="84987"/>
                </a:lnTo>
                <a:lnTo>
                  <a:pt x="12716" y="97703"/>
                </a:lnTo>
                <a:lnTo>
                  <a:pt x="97703" y="12716"/>
                </a:lnTo>
                <a:lnTo>
                  <a:pt x="84987" y="1"/>
                </a:lnTo>
                <a:close/>
              </a:path>
            </a:pathLst>
          </a:custGeom>
          <a:gradFill>
            <a:gsLst>
              <a:gs pos="0">
                <a:schemeClr val="accent2"/>
              </a:gs>
              <a:gs pos="100000">
                <a:schemeClr val="accent4"/>
              </a:gs>
            </a:gsLst>
            <a:lin ang="8100019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" name="Google Shape;26;p2"/>
          <p:cNvSpPr/>
          <p:nvPr/>
        </p:nvSpPr>
        <p:spPr>
          <a:xfrm rot="10800000">
            <a:off x="7938270" y="1021404"/>
            <a:ext cx="2013668" cy="2013301"/>
          </a:xfrm>
          <a:custGeom>
            <a:rect b="b" l="l" r="r" t="t"/>
            <a:pathLst>
              <a:path extrusionOk="0" h="71438" w="71451">
                <a:moveTo>
                  <a:pt x="63330" y="632"/>
                </a:moveTo>
                <a:lnTo>
                  <a:pt x="70819" y="8121"/>
                </a:lnTo>
                <a:lnTo>
                  <a:pt x="8133" y="70807"/>
                </a:lnTo>
                <a:lnTo>
                  <a:pt x="644" y="63318"/>
                </a:lnTo>
                <a:lnTo>
                  <a:pt x="63330" y="632"/>
                </a:lnTo>
                <a:close/>
                <a:moveTo>
                  <a:pt x="63330" y="1"/>
                </a:moveTo>
                <a:lnTo>
                  <a:pt x="1" y="63318"/>
                </a:lnTo>
                <a:lnTo>
                  <a:pt x="8133" y="71438"/>
                </a:lnTo>
                <a:lnTo>
                  <a:pt x="71450" y="8121"/>
                </a:lnTo>
                <a:lnTo>
                  <a:pt x="63330" y="1"/>
                </a:lnTo>
                <a:close/>
              </a:path>
            </a:pathLst>
          </a:custGeom>
          <a:gradFill>
            <a:gsLst>
              <a:gs pos="0">
                <a:schemeClr val="accent2"/>
              </a:gs>
              <a:gs pos="100000">
                <a:schemeClr val="accent4"/>
              </a:gs>
            </a:gsLst>
            <a:lin ang="8100019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" name="Google Shape;27;p2"/>
          <p:cNvSpPr/>
          <p:nvPr/>
        </p:nvSpPr>
        <p:spPr>
          <a:xfrm rot="10800000">
            <a:off x="7790599" y="221771"/>
            <a:ext cx="2076064" cy="2075726"/>
          </a:xfrm>
          <a:custGeom>
            <a:rect b="b" l="l" r="r" t="t"/>
            <a:pathLst>
              <a:path extrusionOk="0" h="73653" w="73665">
                <a:moveTo>
                  <a:pt x="67354" y="0"/>
                </a:moveTo>
                <a:lnTo>
                  <a:pt x="0" y="67354"/>
                </a:lnTo>
                <a:lnTo>
                  <a:pt x="6299" y="73652"/>
                </a:lnTo>
                <a:lnTo>
                  <a:pt x="73664" y="6299"/>
                </a:lnTo>
                <a:lnTo>
                  <a:pt x="67354" y="0"/>
                </a:lnTo>
                <a:close/>
              </a:path>
            </a:pathLst>
          </a:custGeom>
          <a:gradFill>
            <a:gsLst>
              <a:gs pos="0">
                <a:schemeClr val="accent2"/>
              </a:gs>
              <a:gs pos="100000">
                <a:schemeClr val="accent4"/>
              </a:gs>
            </a:gsLst>
            <a:lin ang="8100019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" name="Google Shape;28;p2"/>
          <p:cNvSpPr/>
          <p:nvPr/>
        </p:nvSpPr>
        <p:spPr>
          <a:xfrm rot="10800000">
            <a:off x="7427233" y="880803"/>
            <a:ext cx="2255925" cy="2255586"/>
          </a:xfrm>
          <a:custGeom>
            <a:rect b="b" l="l" r="r" t="t"/>
            <a:pathLst>
              <a:path extrusionOk="0" h="80035" w="80047">
                <a:moveTo>
                  <a:pt x="76141" y="1"/>
                </a:moveTo>
                <a:lnTo>
                  <a:pt x="1" y="76141"/>
                </a:lnTo>
                <a:lnTo>
                  <a:pt x="3894" y="80034"/>
                </a:lnTo>
                <a:lnTo>
                  <a:pt x="80046" y="3894"/>
                </a:lnTo>
                <a:lnTo>
                  <a:pt x="76141" y="1"/>
                </a:lnTo>
                <a:close/>
              </a:path>
            </a:pathLst>
          </a:custGeom>
          <a:gradFill>
            <a:gsLst>
              <a:gs pos="0">
                <a:schemeClr val="accent2"/>
              </a:gs>
              <a:gs pos="100000">
                <a:schemeClr val="accent4"/>
              </a:gs>
            </a:gsLst>
            <a:lin ang="8100019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" name="Google Shape;29;p2"/>
          <p:cNvSpPr/>
          <p:nvPr/>
        </p:nvSpPr>
        <p:spPr>
          <a:xfrm rot="10800000">
            <a:off x="8345657" y="1679083"/>
            <a:ext cx="2210945" cy="2210945"/>
          </a:xfrm>
          <a:custGeom>
            <a:rect b="b" l="l" r="r" t="t"/>
            <a:pathLst>
              <a:path extrusionOk="0" h="78451" w="78451">
                <a:moveTo>
                  <a:pt x="72200" y="632"/>
                </a:moveTo>
                <a:lnTo>
                  <a:pt x="77820" y="6251"/>
                </a:lnTo>
                <a:lnTo>
                  <a:pt x="6251" y="77819"/>
                </a:lnTo>
                <a:lnTo>
                  <a:pt x="632" y="72200"/>
                </a:lnTo>
                <a:lnTo>
                  <a:pt x="72200" y="632"/>
                </a:lnTo>
                <a:close/>
                <a:moveTo>
                  <a:pt x="72200" y="1"/>
                </a:moveTo>
                <a:lnTo>
                  <a:pt x="1" y="72200"/>
                </a:lnTo>
                <a:lnTo>
                  <a:pt x="6251" y="78451"/>
                </a:lnTo>
                <a:lnTo>
                  <a:pt x="78451" y="6251"/>
                </a:lnTo>
                <a:lnTo>
                  <a:pt x="72200" y="1"/>
                </a:lnTo>
                <a:close/>
              </a:path>
            </a:pathLst>
          </a:custGeom>
          <a:gradFill>
            <a:gsLst>
              <a:gs pos="0">
                <a:schemeClr val="accent2"/>
              </a:gs>
              <a:gs pos="100000">
                <a:schemeClr val="accent4"/>
              </a:gs>
            </a:gsLst>
            <a:lin ang="8100019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" name="Google Shape;30;p2"/>
          <p:cNvSpPr/>
          <p:nvPr/>
        </p:nvSpPr>
        <p:spPr>
          <a:xfrm rot="10800000">
            <a:off x="8213084" y="3814501"/>
            <a:ext cx="208043" cy="207733"/>
          </a:xfrm>
          <a:custGeom>
            <a:rect b="b" l="l" r="r" t="t"/>
            <a:pathLst>
              <a:path extrusionOk="0" h="7371" w="7382">
                <a:moveTo>
                  <a:pt x="3691" y="1"/>
                </a:moveTo>
                <a:lnTo>
                  <a:pt x="0" y="3680"/>
                </a:lnTo>
                <a:lnTo>
                  <a:pt x="3691" y="7371"/>
                </a:lnTo>
                <a:lnTo>
                  <a:pt x="7382" y="3680"/>
                </a:lnTo>
                <a:lnTo>
                  <a:pt x="3691" y="1"/>
                </a:lnTo>
                <a:close/>
              </a:path>
            </a:pathLst>
          </a:custGeom>
          <a:gradFill>
            <a:gsLst>
              <a:gs pos="0">
                <a:schemeClr val="accent2"/>
              </a:gs>
              <a:gs pos="100000">
                <a:schemeClr val="accent4"/>
              </a:gs>
            </a:gsLst>
            <a:lin ang="8100019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" name="Google Shape;31;p2"/>
          <p:cNvSpPr/>
          <p:nvPr/>
        </p:nvSpPr>
        <p:spPr>
          <a:xfrm rot="10800000">
            <a:off x="7503384" y="2297136"/>
            <a:ext cx="344644" cy="344644"/>
          </a:xfrm>
          <a:custGeom>
            <a:rect b="b" l="l" r="r" t="t"/>
            <a:pathLst>
              <a:path extrusionOk="0" h="12229" w="12229">
                <a:moveTo>
                  <a:pt x="6121" y="1"/>
                </a:moveTo>
                <a:lnTo>
                  <a:pt x="1" y="6120"/>
                </a:lnTo>
                <a:lnTo>
                  <a:pt x="6121" y="12228"/>
                </a:lnTo>
                <a:lnTo>
                  <a:pt x="12229" y="6120"/>
                </a:lnTo>
                <a:lnTo>
                  <a:pt x="6121" y="1"/>
                </a:lnTo>
                <a:close/>
              </a:path>
            </a:pathLst>
          </a:custGeom>
          <a:gradFill>
            <a:gsLst>
              <a:gs pos="0">
                <a:schemeClr val="accent2"/>
              </a:gs>
              <a:gs pos="100000">
                <a:schemeClr val="accent4"/>
              </a:gs>
            </a:gsLst>
            <a:lin ang="8100019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" name="Google Shape;32;p2"/>
          <p:cNvSpPr/>
          <p:nvPr/>
        </p:nvSpPr>
        <p:spPr>
          <a:xfrm rot="10800000">
            <a:off x="7787268" y="4289974"/>
            <a:ext cx="158386" cy="158414"/>
          </a:xfrm>
          <a:custGeom>
            <a:rect b="b" l="l" r="r" t="t"/>
            <a:pathLst>
              <a:path extrusionOk="0" h="5621" w="5620">
                <a:moveTo>
                  <a:pt x="2810" y="632"/>
                </a:moveTo>
                <a:lnTo>
                  <a:pt x="4989" y="2811"/>
                </a:lnTo>
                <a:lnTo>
                  <a:pt x="2810" y="4989"/>
                </a:lnTo>
                <a:lnTo>
                  <a:pt x="631" y="2811"/>
                </a:lnTo>
                <a:lnTo>
                  <a:pt x="2810" y="632"/>
                </a:lnTo>
                <a:close/>
                <a:moveTo>
                  <a:pt x="2810" y="1"/>
                </a:moveTo>
                <a:lnTo>
                  <a:pt x="0" y="2811"/>
                </a:lnTo>
                <a:lnTo>
                  <a:pt x="2810" y="5621"/>
                </a:lnTo>
                <a:lnTo>
                  <a:pt x="5620" y="2811"/>
                </a:lnTo>
                <a:lnTo>
                  <a:pt x="2810" y="1"/>
                </a:lnTo>
                <a:close/>
              </a:path>
            </a:pathLst>
          </a:custGeom>
          <a:gradFill>
            <a:gsLst>
              <a:gs pos="0">
                <a:schemeClr val="accent2"/>
              </a:gs>
              <a:gs pos="100000">
                <a:schemeClr val="accent4"/>
              </a:gs>
            </a:gsLst>
            <a:lin ang="8100019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" name="Google Shape;33;p2"/>
          <p:cNvSpPr/>
          <p:nvPr/>
        </p:nvSpPr>
        <p:spPr>
          <a:xfrm rot="10800000">
            <a:off x="6951391" y="3454125"/>
            <a:ext cx="158414" cy="158386"/>
          </a:xfrm>
          <a:custGeom>
            <a:rect b="b" l="l" r="r" t="t"/>
            <a:pathLst>
              <a:path extrusionOk="0" h="5620" w="5621">
                <a:moveTo>
                  <a:pt x="2811" y="631"/>
                </a:moveTo>
                <a:lnTo>
                  <a:pt x="4989" y="2810"/>
                </a:lnTo>
                <a:lnTo>
                  <a:pt x="2811" y="4989"/>
                </a:lnTo>
                <a:lnTo>
                  <a:pt x="632" y="2810"/>
                </a:lnTo>
                <a:lnTo>
                  <a:pt x="2811" y="631"/>
                </a:lnTo>
                <a:close/>
                <a:moveTo>
                  <a:pt x="2811" y="0"/>
                </a:moveTo>
                <a:lnTo>
                  <a:pt x="1" y="2810"/>
                </a:lnTo>
                <a:lnTo>
                  <a:pt x="2811" y="5620"/>
                </a:lnTo>
                <a:lnTo>
                  <a:pt x="5620" y="2810"/>
                </a:lnTo>
                <a:lnTo>
                  <a:pt x="2811" y="0"/>
                </a:lnTo>
                <a:close/>
              </a:path>
            </a:pathLst>
          </a:custGeom>
          <a:gradFill>
            <a:gsLst>
              <a:gs pos="0">
                <a:schemeClr val="accent2"/>
              </a:gs>
              <a:gs pos="100000">
                <a:schemeClr val="accent4"/>
              </a:gs>
            </a:gsLst>
            <a:lin ang="8100019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" name="Google Shape;34;p2"/>
          <p:cNvSpPr/>
          <p:nvPr/>
        </p:nvSpPr>
        <p:spPr>
          <a:xfrm rot="10800000">
            <a:off x="7212117" y="3882285"/>
            <a:ext cx="536567" cy="536228"/>
          </a:xfrm>
          <a:custGeom>
            <a:rect b="b" l="l" r="r" t="t"/>
            <a:pathLst>
              <a:path extrusionOk="0" h="19027" w="19039">
                <a:moveTo>
                  <a:pt x="9525" y="0"/>
                </a:moveTo>
                <a:lnTo>
                  <a:pt x="0" y="9513"/>
                </a:lnTo>
                <a:lnTo>
                  <a:pt x="9525" y="19027"/>
                </a:lnTo>
                <a:lnTo>
                  <a:pt x="19038" y="9513"/>
                </a:lnTo>
                <a:lnTo>
                  <a:pt x="9525" y="0"/>
                </a:lnTo>
                <a:close/>
              </a:path>
            </a:pathLst>
          </a:custGeom>
          <a:gradFill>
            <a:gsLst>
              <a:gs pos="0">
                <a:schemeClr val="accent2"/>
              </a:gs>
              <a:gs pos="100000">
                <a:schemeClr val="accent4"/>
              </a:gs>
            </a:gsLst>
            <a:lin ang="8100019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" name="Google Shape;35;p2"/>
          <p:cNvSpPr/>
          <p:nvPr/>
        </p:nvSpPr>
        <p:spPr>
          <a:xfrm rot="10800000">
            <a:off x="7569473" y="3066895"/>
            <a:ext cx="336584" cy="336584"/>
          </a:xfrm>
          <a:custGeom>
            <a:rect b="b" l="l" r="r" t="t"/>
            <a:pathLst>
              <a:path extrusionOk="0" h="11943" w="11943">
                <a:moveTo>
                  <a:pt x="5965" y="1"/>
                </a:moveTo>
                <a:lnTo>
                  <a:pt x="0" y="5966"/>
                </a:lnTo>
                <a:lnTo>
                  <a:pt x="5965" y="11943"/>
                </a:lnTo>
                <a:lnTo>
                  <a:pt x="11942" y="5966"/>
                </a:lnTo>
                <a:lnTo>
                  <a:pt x="5965" y="1"/>
                </a:lnTo>
                <a:close/>
              </a:path>
            </a:pathLst>
          </a:custGeom>
          <a:gradFill>
            <a:gsLst>
              <a:gs pos="0">
                <a:schemeClr val="accent2"/>
              </a:gs>
              <a:gs pos="100000">
                <a:schemeClr val="accent4"/>
              </a:gs>
            </a:gsLst>
            <a:lin ang="8100019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" name="Google Shape;36;p2"/>
          <p:cNvSpPr/>
          <p:nvPr/>
        </p:nvSpPr>
        <p:spPr>
          <a:xfrm rot="10800000">
            <a:off x="7231586" y="3535659"/>
            <a:ext cx="205704" cy="206042"/>
          </a:xfrm>
          <a:custGeom>
            <a:rect b="b" l="l" r="r" t="t"/>
            <a:pathLst>
              <a:path extrusionOk="0" h="7311" w="7299">
                <a:moveTo>
                  <a:pt x="3655" y="0"/>
                </a:moveTo>
                <a:lnTo>
                  <a:pt x="0" y="3655"/>
                </a:lnTo>
                <a:lnTo>
                  <a:pt x="3655" y="7311"/>
                </a:lnTo>
                <a:lnTo>
                  <a:pt x="7299" y="3655"/>
                </a:lnTo>
                <a:lnTo>
                  <a:pt x="3655" y="0"/>
                </a:lnTo>
                <a:close/>
              </a:path>
            </a:pathLst>
          </a:custGeom>
          <a:gradFill>
            <a:gsLst>
              <a:gs pos="0">
                <a:schemeClr val="accent2"/>
              </a:gs>
              <a:gs pos="100000">
                <a:schemeClr val="accent4"/>
              </a:gs>
            </a:gsLst>
            <a:lin ang="8100019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2"/>
          <p:cNvSpPr/>
          <p:nvPr/>
        </p:nvSpPr>
        <p:spPr>
          <a:xfrm>
            <a:off x="455103" y="4196567"/>
            <a:ext cx="344659" cy="345244"/>
          </a:xfrm>
          <a:custGeom>
            <a:rect b="b" l="l" r="r" t="t"/>
            <a:pathLst>
              <a:path extrusionOk="0" h="7311" w="7299">
                <a:moveTo>
                  <a:pt x="3655" y="0"/>
                </a:moveTo>
                <a:lnTo>
                  <a:pt x="0" y="3655"/>
                </a:lnTo>
                <a:lnTo>
                  <a:pt x="3655" y="7311"/>
                </a:lnTo>
                <a:lnTo>
                  <a:pt x="7299" y="3655"/>
                </a:lnTo>
                <a:lnTo>
                  <a:pt x="3655" y="0"/>
                </a:lnTo>
                <a:close/>
              </a:path>
            </a:pathLst>
          </a:custGeom>
          <a:gradFill>
            <a:gsLst>
              <a:gs pos="0">
                <a:schemeClr val="accent2"/>
              </a:gs>
              <a:gs pos="100000">
                <a:schemeClr val="accent4"/>
              </a:gs>
            </a:gsLst>
            <a:lin ang="8100019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accent1"/>
        </a:solidFill>
      </p:bgPr>
    </p:bg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11"/>
          <p:cNvSpPr txBox="1"/>
          <p:nvPr>
            <p:ph hasCustomPrompt="1" type="title"/>
          </p:nvPr>
        </p:nvSpPr>
        <p:spPr>
          <a:xfrm>
            <a:off x="646560" y="1787700"/>
            <a:ext cx="7953900" cy="124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12000"/>
              <a:buNone/>
              <a:defRPr sz="8000">
                <a:solidFill>
                  <a:schemeClr val="accen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01" name="Google Shape;201;p11"/>
          <p:cNvSpPr txBox="1"/>
          <p:nvPr>
            <p:ph idx="1" type="subTitle"/>
          </p:nvPr>
        </p:nvSpPr>
        <p:spPr>
          <a:xfrm>
            <a:off x="322075" y="2952600"/>
            <a:ext cx="7953900" cy="40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FFFFFF"/>
                </a:solidFill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FFFFFF"/>
                </a:solidFill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FFFFFF"/>
                </a:solidFill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FFFFFF"/>
                </a:solidFill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FFFFFF"/>
                </a:solidFill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FFFFFF"/>
                </a:solidFill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FFFFFF"/>
                </a:solidFill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FFFFFF"/>
                </a:solidFill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FFFFFF"/>
                </a:solidFill>
              </a:defRPr>
            </a:lvl9pPr>
          </a:lstStyle>
          <a:p/>
        </p:txBody>
      </p:sp>
      <p:grpSp>
        <p:nvGrpSpPr>
          <p:cNvPr id="202" name="Google Shape;202;p11"/>
          <p:cNvGrpSpPr/>
          <p:nvPr/>
        </p:nvGrpSpPr>
        <p:grpSpPr>
          <a:xfrm rot="10800000">
            <a:off x="-1785271" y="3956935"/>
            <a:ext cx="7132466" cy="3259144"/>
            <a:chOff x="3735491" y="-2049669"/>
            <a:chExt cx="7132466" cy="3259144"/>
          </a:xfrm>
        </p:grpSpPr>
        <p:sp>
          <p:nvSpPr>
            <p:cNvPr id="203" name="Google Shape;203;p11"/>
            <p:cNvSpPr/>
            <p:nvPr/>
          </p:nvSpPr>
          <p:spPr>
            <a:xfrm rot="10800000">
              <a:off x="7187491" y="-1599444"/>
              <a:ext cx="2753543" cy="2753515"/>
            </a:xfrm>
            <a:custGeom>
              <a:rect b="b" l="l" r="r" t="t"/>
              <a:pathLst>
                <a:path extrusionOk="0" h="97703" w="97704">
                  <a:moveTo>
                    <a:pt x="84987" y="1"/>
                  </a:moveTo>
                  <a:lnTo>
                    <a:pt x="0" y="84987"/>
                  </a:lnTo>
                  <a:lnTo>
                    <a:pt x="12716" y="97703"/>
                  </a:lnTo>
                  <a:lnTo>
                    <a:pt x="97703" y="12716"/>
                  </a:lnTo>
                  <a:lnTo>
                    <a:pt x="84987" y="1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8100019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" name="Google Shape;204;p11"/>
            <p:cNvSpPr/>
            <p:nvPr/>
          </p:nvSpPr>
          <p:spPr>
            <a:xfrm rot="10800000">
              <a:off x="7538470" y="-1867896"/>
              <a:ext cx="2013668" cy="2013301"/>
            </a:xfrm>
            <a:custGeom>
              <a:rect b="b" l="l" r="r" t="t"/>
              <a:pathLst>
                <a:path extrusionOk="0" h="71438" w="71451">
                  <a:moveTo>
                    <a:pt x="63330" y="632"/>
                  </a:moveTo>
                  <a:lnTo>
                    <a:pt x="70819" y="8121"/>
                  </a:lnTo>
                  <a:lnTo>
                    <a:pt x="8133" y="70807"/>
                  </a:lnTo>
                  <a:lnTo>
                    <a:pt x="644" y="63318"/>
                  </a:lnTo>
                  <a:lnTo>
                    <a:pt x="63330" y="632"/>
                  </a:lnTo>
                  <a:close/>
                  <a:moveTo>
                    <a:pt x="63330" y="1"/>
                  </a:moveTo>
                  <a:lnTo>
                    <a:pt x="1" y="63318"/>
                  </a:lnTo>
                  <a:lnTo>
                    <a:pt x="8133" y="71438"/>
                  </a:lnTo>
                  <a:lnTo>
                    <a:pt x="71450" y="8121"/>
                  </a:lnTo>
                  <a:lnTo>
                    <a:pt x="63330" y="1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8100019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" name="Google Shape;205;p11"/>
            <p:cNvSpPr/>
            <p:nvPr/>
          </p:nvSpPr>
          <p:spPr>
            <a:xfrm rot="10800000">
              <a:off x="6431472" y="-1602866"/>
              <a:ext cx="2076064" cy="2075726"/>
            </a:xfrm>
            <a:custGeom>
              <a:rect b="b" l="l" r="r" t="t"/>
              <a:pathLst>
                <a:path extrusionOk="0" h="73653" w="73665">
                  <a:moveTo>
                    <a:pt x="67354" y="0"/>
                  </a:moveTo>
                  <a:lnTo>
                    <a:pt x="0" y="67354"/>
                  </a:lnTo>
                  <a:lnTo>
                    <a:pt x="6299" y="73652"/>
                  </a:lnTo>
                  <a:lnTo>
                    <a:pt x="73664" y="6299"/>
                  </a:lnTo>
                  <a:lnTo>
                    <a:pt x="67354" y="0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8100019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" name="Google Shape;206;p11"/>
            <p:cNvSpPr/>
            <p:nvPr/>
          </p:nvSpPr>
          <p:spPr>
            <a:xfrm rot="10800000">
              <a:off x="7027433" y="-2008497"/>
              <a:ext cx="2255925" cy="2255586"/>
            </a:xfrm>
            <a:custGeom>
              <a:rect b="b" l="l" r="r" t="t"/>
              <a:pathLst>
                <a:path extrusionOk="0" h="80035" w="80047">
                  <a:moveTo>
                    <a:pt x="76141" y="1"/>
                  </a:moveTo>
                  <a:lnTo>
                    <a:pt x="1" y="76141"/>
                  </a:lnTo>
                  <a:lnTo>
                    <a:pt x="3894" y="80034"/>
                  </a:lnTo>
                  <a:lnTo>
                    <a:pt x="80046" y="3894"/>
                  </a:lnTo>
                  <a:lnTo>
                    <a:pt x="76141" y="1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8100019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" name="Google Shape;207;p11"/>
            <p:cNvSpPr/>
            <p:nvPr/>
          </p:nvSpPr>
          <p:spPr>
            <a:xfrm rot="10800000">
              <a:off x="7945857" y="-1210217"/>
              <a:ext cx="2210945" cy="2210945"/>
            </a:xfrm>
            <a:custGeom>
              <a:rect b="b" l="l" r="r" t="t"/>
              <a:pathLst>
                <a:path extrusionOk="0" h="78451" w="78451">
                  <a:moveTo>
                    <a:pt x="72200" y="632"/>
                  </a:moveTo>
                  <a:lnTo>
                    <a:pt x="77820" y="6251"/>
                  </a:lnTo>
                  <a:lnTo>
                    <a:pt x="6251" y="77819"/>
                  </a:lnTo>
                  <a:lnTo>
                    <a:pt x="632" y="72200"/>
                  </a:lnTo>
                  <a:lnTo>
                    <a:pt x="72200" y="632"/>
                  </a:lnTo>
                  <a:close/>
                  <a:moveTo>
                    <a:pt x="72200" y="1"/>
                  </a:moveTo>
                  <a:lnTo>
                    <a:pt x="1" y="72200"/>
                  </a:lnTo>
                  <a:lnTo>
                    <a:pt x="6251" y="78451"/>
                  </a:lnTo>
                  <a:lnTo>
                    <a:pt x="78451" y="6251"/>
                  </a:lnTo>
                  <a:lnTo>
                    <a:pt x="72200" y="1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8100019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" name="Google Shape;208;p11"/>
            <p:cNvSpPr/>
            <p:nvPr/>
          </p:nvSpPr>
          <p:spPr>
            <a:xfrm rot="10800000">
              <a:off x="7813284" y="925201"/>
              <a:ext cx="208043" cy="207733"/>
            </a:xfrm>
            <a:custGeom>
              <a:rect b="b" l="l" r="r" t="t"/>
              <a:pathLst>
                <a:path extrusionOk="0" h="7371" w="7382">
                  <a:moveTo>
                    <a:pt x="3691" y="1"/>
                  </a:moveTo>
                  <a:lnTo>
                    <a:pt x="0" y="3680"/>
                  </a:lnTo>
                  <a:lnTo>
                    <a:pt x="3691" y="7371"/>
                  </a:lnTo>
                  <a:lnTo>
                    <a:pt x="7382" y="3680"/>
                  </a:lnTo>
                  <a:lnTo>
                    <a:pt x="3691" y="1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8100019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" name="Google Shape;209;p11"/>
            <p:cNvSpPr/>
            <p:nvPr/>
          </p:nvSpPr>
          <p:spPr>
            <a:xfrm rot="10800000">
              <a:off x="8349143" y="1051061"/>
              <a:ext cx="158386" cy="158414"/>
            </a:xfrm>
            <a:custGeom>
              <a:rect b="b" l="l" r="r" t="t"/>
              <a:pathLst>
                <a:path extrusionOk="0" h="5621" w="5620">
                  <a:moveTo>
                    <a:pt x="2810" y="632"/>
                  </a:moveTo>
                  <a:lnTo>
                    <a:pt x="4989" y="2811"/>
                  </a:lnTo>
                  <a:lnTo>
                    <a:pt x="2810" y="4989"/>
                  </a:lnTo>
                  <a:lnTo>
                    <a:pt x="631" y="2811"/>
                  </a:lnTo>
                  <a:lnTo>
                    <a:pt x="2810" y="632"/>
                  </a:lnTo>
                  <a:close/>
                  <a:moveTo>
                    <a:pt x="2810" y="1"/>
                  </a:moveTo>
                  <a:lnTo>
                    <a:pt x="0" y="2811"/>
                  </a:lnTo>
                  <a:lnTo>
                    <a:pt x="2810" y="5621"/>
                  </a:lnTo>
                  <a:lnTo>
                    <a:pt x="5620" y="2811"/>
                  </a:lnTo>
                  <a:lnTo>
                    <a:pt x="2810" y="1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8100019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" name="Google Shape;210;p11"/>
            <p:cNvSpPr/>
            <p:nvPr/>
          </p:nvSpPr>
          <p:spPr>
            <a:xfrm rot="10800000">
              <a:off x="6551591" y="564825"/>
              <a:ext cx="158414" cy="158386"/>
            </a:xfrm>
            <a:custGeom>
              <a:rect b="b" l="l" r="r" t="t"/>
              <a:pathLst>
                <a:path extrusionOk="0" h="5620" w="5621">
                  <a:moveTo>
                    <a:pt x="2811" y="631"/>
                  </a:moveTo>
                  <a:lnTo>
                    <a:pt x="4989" y="2810"/>
                  </a:lnTo>
                  <a:lnTo>
                    <a:pt x="2811" y="4989"/>
                  </a:lnTo>
                  <a:lnTo>
                    <a:pt x="632" y="2810"/>
                  </a:lnTo>
                  <a:lnTo>
                    <a:pt x="2811" y="631"/>
                  </a:lnTo>
                  <a:close/>
                  <a:moveTo>
                    <a:pt x="2811" y="0"/>
                  </a:moveTo>
                  <a:lnTo>
                    <a:pt x="1" y="2810"/>
                  </a:lnTo>
                  <a:lnTo>
                    <a:pt x="2811" y="5620"/>
                  </a:lnTo>
                  <a:lnTo>
                    <a:pt x="5620" y="2810"/>
                  </a:lnTo>
                  <a:lnTo>
                    <a:pt x="2811" y="0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8100019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" name="Google Shape;211;p11"/>
            <p:cNvSpPr/>
            <p:nvPr/>
          </p:nvSpPr>
          <p:spPr>
            <a:xfrm rot="10800000">
              <a:off x="5915067" y="564835"/>
              <a:ext cx="536567" cy="536228"/>
            </a:xfrm>
            <a:custGeom>
              <a:rect b="b" l="l" r="r" t="t"/>
              <a:pathLst>
                <a:path extrusionOk="0" h="19027" w="19039">
                  <a:moveTo>
                    <a:pt x="9525" y="0"/>
                  </a:moveTo>
                  <a:lnTo>
                    <a:pt x="0" y="9513"/>
                  </a:lnTo>
                  <a:lnTo>
                    <a:pt x="9525" y="19027"/>
                  </a:lnTo>
                  <a:lnTo>
                    <a:pt x="19038" y="9513"/>
                  </a:lnTo>
                  <a:lnTo>
                    <a:pt x="9525" y="0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8100019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" name="Google Shape;212;p11"/>
            <p:cNvSpPr/>
            <p:nvPr/>
          </p:nvSpPr>
          <p:spPr>
            <a:xfrm rot="10800000">
              <a:off x="7169673" y="177595"/>
              <a:ext cx="336584" cy="336584"/>
            </a:xfrm>
            <a:custGeom>
              <a:rect b="b" l="l" r="r" t="t"/>
              <a:pathLst>
                <a:path extrusionOk="0" h="11943" w="11943">
                  <a:moveTo>
                    <a:pt x="5965" y="1"/>
                  </a:moveTo>
                  <a:lnTo>
                    <a:pt x="0" y="5966"/>
                  </a:lnTo>
                  <a:lnTo>
                    <a:pt x="5965" y="11943"/>
                  </a:lnTo>
                  <a:lnTo>
                    <a:pt x="11942" y="5966"/>
                  </a:lnTo>
                  <a:lnTo>
                    <a:pt x="5965" y="1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8100019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" name="Google Shape;213;p11"/>
            <p:cNvSpPr/>
            <p:nvPr/>
          </p:nvSpPr>
          <p:spPr>
            <a:xfrm rot="10800000">
              <a:off x="6831786" y="646359"/>
              <a:ext cx="205704" cy="206042"/>
            </a:xfrm>
            <a:custGeom>
              <a:rect b="b" l="l" r="r" t="t"/>
              <a:pathLst>
                <a:path extrusionOk="0" h="7311" w="7299">
                  <a:moveTo>
                    <a:pt x="3655" y="0"/>
                  </a:moveTo>
                  <a:lnTo>
                    <a:pt x="0" y="3655"/>
                  </a:lnTo>
                  <a:lnTo>
                    <a:pt x="3655" y="7311"/>
                  </a:lnTo>
                  <a:lnTo>
                    <a:pt x="7299" y="3655"/>
                  </a:lnTo>
                  <a:lnTo>
                    <a:pt x="3655" y="0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8100019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" name="Google Shape;214;p11"/>
            <p:cNvSpPr/>
            <p:nvPr/>
          </p:nvSpPr>
          <p:spPr>
            <a:xfrm rot="10800000">
              <a:off x="5139866" y="-2049669"/>
              <a:ext cx="2753543" cy="2753515"/>
            </a:xfrm>
            <a:custGeom>
              <a:rect b="b" l="l" r="r" t="t"/>
              <a:pathLst>
                <a:path extrusionOk="0" h="97703" w="97704">
                  <a:moveTo>
                    <a:pt x="84987" y="1"/>
                  </a:moveTo>
                  <a:lnTo>
                    <a:pt x="0" y="84987"/>
                  </a:lnTo>
                  <a:lnTo>
                    <a:pt x="12716" y="97703"/>
                  </a:lnTo>
                  <a:lnTo>
                    <a:pt x="97703" y="12716"/>
                  </a:lnTo>
                  <a:lnTo>
                    <a:pt x="84987" y="1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8100019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" name="Google Shape;215;p11"/>
            <p:cNvSpPr/>
            <p:nvPr/>
          </p:nvSpPr>
          <p:spPr>
            <a:xfrm rot="10800000">
              <a:off x="4050221" y="-1229334"/>
              <a:ext cx="2013668" cy="2013301"/>
            </a:xfrm>
            <a:custGeom>
              <a:rect b="b" l="l" r="r" t="t"/>
              <a:pathLst>
                <a:path extrusionOk="0" h="71438" w="71451">
                  <a:moveTo>
                    <a:pt x="63330" y="632"/>
                  </a:moveTo>
                  <a:lnTo>
                    <a:pt x="70819" y="8121"/>
                  </a:lnTo>
                  <a:lnTo>
                    <a:pt x="8133" y="70807"/>
                  </a:lnTo>
                  <a:lnTo>
                    <a:pt x="644" y="63318"/>
                  </a:lnTo>
                  <a:lnTo>
                    <a:pt x="63330" y="632"/>
                  </a:lnTo>
                  <a:close/>
                  <a:moveTo>
                    <a:pt x="63330" y="1"/>
                  </a:moveTo>
                  <a:lnTo>
                    <a:pt x="1" y="63318"/>
                  </a:lnTo>
                  <a:lnTo>
                    <a:pt x="8133" y="71438"/>
                  </a:lnTo>
                  <a:lnTo>
                    <a:pt x="71450" y="8121"/>
                  </a:lnTo>
                  <a:lnTo>
                    <a:pt x="63330" y="1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8100019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" name="Google Shape;216;p11"/>
            <p:cNvSpPr/>
            <p:nvPr/>
          </p:nvSpPr>
          <p:spPr>
            <a:xfrm rot="10800000">
              <a:off x="4830010" y="-1809110"/>
              <a:ext cx="2255925" cy="2255586"/>
            </a:xfrm>
            <a:custGeom>
              <a:rect b="b" l="l" r="r" t="t"/>
              <a:pathLst>
                <a:path extrusionOk="0" h="80035" w="80047">
                  <a:moveTo>
                    <a:pt x="76141" y="1"/>
                  </a:moveTo>
                  <a:lnTo>
                    <a:pt x="1" y="76141"/>
                  </a:lnTo>
                  <a:lnTo>
                    <a:pt x="3894" y="80034"/>
                  </a:lnTo>
                  <a:lnTo>
                    <a:pt x="80046" y="3894"/>
                  </a:lnTo>
                  <a:lnTo>
                    <a:pt x="76141" y="1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8100019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" name="Google Shape;217;p11"/>
            <p:cNvSpPr/>
            <p:nvPr/>
          </p:nvSpPr>
          <p:spPr>
            <a:xfrm rot="10800000">
              <a:off x="5829169" y="-1574530"/>
              <a:ext cx="2210945" cy="2210945"/>
            </a:xfrm>
            <a:custGeom>
              <a:rect b="b" l="l" r="r" t="t"/>
              <a:pathLst>
                <a:path extrusionOk="0" h="78451" w="78451">
                  <a:moveTo>
                    <a:pt x="72200" y="632"/>
                  </a:moveTo>
                  <a:lnTo>
                    <a:pt x="77820" y="6251"/>
                  </a:lnTo>
                  <a:lnTo>
                    <a:pt x="6251" y="77819"/>
                  </a:lnTo>
                  <a:lnTo>
                    <a:pt x="632" y="72200"/>
                  </a:lnTo>
                  <a:lnTo>
                    <a:pt x="72200" y="632"/>
                  </a:lnTo>
                  <a:close/>
                  <a:moveTo>
                    <a:pt x="72200" y="1"/>
                  </a:moveTo>
                  <a:lnTo>
                    <a:pt x="1" y="72200"/>
                  </a:lnTo>
                  <a:lnTo>
                    <a:pt x="6251" y="78451"/>
                  </a:lnTo>
                  <a:lnTo>
                    <a:pt x="78451" y="6251"/>
                  </a:lnTo>
                  <a:lnTo>
                    <a:pt x="72200" y="1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8100019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" name="Google Shape;218;p11"/>
            <p:cNvSpPr/>
            <p:nvPr/>
          </p:nvSpPr>
          <p:spPr>
            <a:xfrm rot="10800000">
              <a:off x="5326884" y="925201"/>
              <a:ext cx="208043" cy="207733"/>
            </a:xfrm>
            <a:custGeom>
              <a:rect b="b" l="l" r="r" t="t"/>
              <a:pathLst>
                <a:path extrusionOk="0" h="7371" w="7382">
                  <a:moveTo>
                    <a:pt x="3691" y="1"/>
                  </a:moveTo>
                  <a:lnTo>
                    <a:pt x="0" y="3680"/>
                  </a:lnTo>
                  <a:lnTo>
                    <a:pt x="3691" y="7371"/>
                  </a:lnTo>
                  <a:lnTo>
                    <a:pt x="7382" y="3680"/>
                  </a:lnTo>
                  <a:lnTo>
                    <a:pt x="3691" y="1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8100019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" name="Google Shape;219;p11"/>
            <p:cNvSpPr/>
            <p:nvPr/>
          </p:nvSpPr>
          <p:spPr>
            <a:xfrm rot="10800000">
              <a:off x="5020791" y="949875"/>
              <a:ext cx="158414" cy="158386"/>
            </a:xfrm>
            <a:custGeom>
              <a:rect b="b" l="l" r="r" t="t"/>
              <a:pathLst>
                <a:path extrusionOk="0" h="5620" w="5621">
                  <a:moveTo>
                    <a:pt x="2811" y="631"/>
                  </a:moveTo>
                  <a:lnTo>
                    <a:pt x="4989" y="2810"/>
                  </a:lnTo>
                  <a:lnTo>
                    <a:pt x="2811" y="4989"/>
                  </a:lnTo>
                  <a:lnTo>
                    <a:pt x="632" y="2810"/>
                  </a:lnTo>
                  <a:lnTo>
                    <a:pt x="2811" y="631"/>
                  </a:lnTo>
                  <a:close/>
                  <a:moveTo>
                    <a:pt x="2811" y="0"/>
                  </a:moveTo>
                  <a:lnTo>
                    <a:pt x="1" y="2810"/>
                  </a:lnTo>
                  <a:lnTo>
                    <a:pt x="2811" y="5620"/>
                  </a:lnTo>
                  <a:lnTo>
                    <a:pt x="5620" y="2810"/>
                  </a:lnTo>
                  <a:lnTo>
                    <a:pt x="2811" y="0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8100019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" name="Google Shape;220;p11"/>
            <p:cNvSpPr/>
            <p:nvPr/>
          </p:nvSpPr>
          <p:spPr>
            <a:xfrm rot="10800000">
              <a:off x="4561925" y="439857"/>
              <a:ext cx="336584" cy="336584"/>
            </a:xfrm>
            <a:custGeom>
              <a:rect b="b" l="l" r="r" t="t"/>
              <a:pathLst>
                <a:path extrusionOk="0" h="11943" w="11943">
                  <a:moveTo>
                    <a:pt x="5965" y="1"/>
                  </a:moveTo>
                  <a:lnTo>
                    <a:pt x="0" y="5966"/>
                  </a:lnTo>
                  <a:lnTo>
                    <a:pt x="5965" y="11943"/>
                  </a:lnTo>
                  <a:lnTo>
                    <a:pt x="11942" y="5966"/>
                  </a:lnTo>
                  <a:lnTo>
                    <a:pt x="5965" y="1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8100019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" name="Google Shape;221;p11"/>
            <p:cNvSpPr/>
            <p:nvPr/>
          </p:nvSpPr>
          <p:spPr>
            <a:xfrm rot="10800000">
              <a:off x="4356211" y="723209"/>
              <a:ext cx="205704" cy="206042"/>
            </a:xfrm>
            <a:custGeom>
              <a:rect b="b" l="l" r="r" t="t"/>
              <a:pathLst>
                <a:path extrusionOk="0" h="7311" w="7299">
                  <a:moveTo>
                    <a:pt x="3655" y="0"/>
                  </a:moveTo>
                  <a:lnTo>
                    <a:pt x="0" y="3655"/>
                  </a:lnTo>
                  <a:lnTo>
                    <a:pt x="3655" y="7311"/>
                  </a:lnTo>
                  <a:lnTo>
                    <a:pt x="7299" y="3655"/>
                  </a:lnTo>
                  <a:lnTo>
                    <a:pt x="3655" y="0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8100019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" name="Google Shape;222;p11"/>
            <p:cNvSpPr/>
            <p:nvPr/>
          </p:nvSpPr>
          <p:spPr>
            <a:xfrm rot="10800000">
              <a:off x="8612033" y="-1532397"/>
              <a:ext cx="2255925" cy="2255586"/>
            </a:xfrm>
            <a:custGeom>
              <a:rect b="b" l="l" r="r" t="t"/>
              <a:pathLst>
                <a:path extrusionOk="0" h="80035" w="80047">
                  <a:moveTo>
                    <a:pt x="76141" y="1"/>
                  </a:moveTo>
                  <a:lnTo>
                    <a:pt x="1" y="76141"/>
                  </a:lnTo>
                  <a:lnTo>
                    <a:pt x="3894" y="80034"/>
                  </a:lnTo>
                  <a:lnTo>
                    <a:pt x="80046" y="3894"/>
                  </a:lnTo>
                  <a:lnTo>
                    <a:pt x="76141" y="1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8100019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" name="Google Shape;223;p11"/>
            <p:cNvSpPr/>
            <p:nvPr/>
          </p:nvSpPr>
          <p:spPr>
            <a:xfrm rot="10800000">
              <a:off x="3995436" y="145409"/>
              <a:ext cx="205704" cy="206042"/>
            </a:xfrm>
            <a:custGeom>
              <a:rect b="b" l="l" r="r" t="t"/>
              <a:pathLst>
                <a:path extrusionOk="0" h="7311" w="7299">
                  <a:moveTo>
                    <a:pt x="3655" y="0"/>
                  </a:moveTo>
                  <a:lnTo>
                    <a:pt x="0" y="3655"/>
                  </a:lnTo>
                  <a:lnTo>
                    <a:pt x="3655" y="7311"/>
                  </a:lnTo>
                  <a:lnTo>
                    <a:pt x="7299" y="3655"/>
                  </a:lnTo>
                  <a:lnTo>
                    <a:pt x="3655" y="0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8100019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" name="Google Shape;224;p11"/>
            <p:cNvSpPr/>
            <p:nvPr/>
          </p:nvSpPr>
          <p:spPr>
            <a:xfrm rot="10800000">
              <a:off x="3735491" y="564825"/>
              <a:ext cx="158414" cy="158386"/>
            </a:xfrm>
            <a:custGeom>
              <a:rect b="b" l="l" r="r" t="t"/>
              <a:pathLst>
                <a:path extrusionOk="0" h="5620" w="5621">
                  <a:moveTo>
                    <a:pt x="2811" y="631"/>
                  </a:moveTo>
                  <a:lnTo>
                    <a:pt x="4989" y="2810"/>
                  </a:lnTo>
                  <a:lnTo>
                    <a:pt x="2811" y="4989"/>
                  </a:lnTo>
                  <a:lnTo>
                    <a:pt x="632" y="2810"/>
                  </a:lnTo>
                  <a:lnTo>
                    <a:pt x="2811" y="631"/>
                  </a:lnTo>
                  <a:close/>
                  <a:moveTo>
                    <a:pt x="2811" y="0"/>
                  </a:moveTo>
                  <a:lnTo>
                    <a:pt x="1" y="2810"/>
                  </a:lnTo>
                  <a:lnTo>
                    <a:pt x="2811" y="5620"/>
                  </a:lnTo>
                  <a:lnTo>
                    <a:pt x="5620" y="2810"/>
                  </a:lnTo>
                  <a:lnTo>
                    <a:pt x="2811" y="0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8100019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5" name="Google Shape;225;p11"/>
          <p:cNvGrpSpPr/>
          <p:nvPr/>
        </p:nvGrpSpPr>
        <p:grpSpPr>
          <a:xfrm>
            <a:off x="3796754" y="-2072572"/>
            <a:ext cx="7132466" cy="3259144"/>
            <a:chOff x="3735491" y="-2049669"/>
            <a:chExt cx="7132466" cy="3259144"/>
          </a:xfrm>
        </p:grpSpPr>
        <p:sp>
          <p:nvSpPr>
            <p:cNvPr id="226" name="Google Shape;226;p11"/>
            <p:cNvSpPr/>
            <p:nvPr/>
          </p:nvSpPr>
          <p:spPr>
            <a:xfrm rot="10800000">
              <a:off x="7187491" y="-1599444"/>
              <a:ext cx="2753543" cy="2753515"/>
            </a:xfrm>
            <a:custGeom>
              <a:rect b="b" l="l" r="r" t="t"/>
              <a:pathLst>
                <a:path extrusionOk="0" h="97703" w="97704">
                  <a:moveTo>
                    <a:pt x="84987" y="1"/>
                  </a:moveTo>
                  <a:lnTo>
                    <a:pt x="0" y="84987"/>
                  </a:lnTo>
                  <a:lnTo>
                    <a:pt x="12716" y="97703"/>
                  </a:lnTo>
                  <a:lnTo>
                    <a:pt x="97703" y="12716"/>
                  </a:lnTo>
                  <a:lnTo>
                    <a:pt x="84987" y="1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8100019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" name="Google Shape;227;p11"/>
            <p:cNvSpPr/>
            <p:nvPr/>
          </p:nvSpPr>
          <p:spPr>
            <a:xfrm rot="10800000">
              <a:off x="7538470" y="-1867896"/>
              <a:ext cx="2013668" cy="2013301"/>
            </a:xfrm>
            <a:custGeom>
              <a:rect b="b" l="l" r="r" t="t"/>
              <a:pathLst>
                <a:path extrusionOk="0" h="71438" w="71451">
                  <a:moveTo>
                    <a:pt x="63330" y="632"/>
                  </a:moveTo>
                  <a:lnTo>
                    <a:pt x="70819" y="8121"/>
                  </a:lnTo>
                  <a:lnTo>
                    <a:pt x="8133" y="70807"/>
                  </a:lnTo>
                  <a:lnTo>
                    <a:pt x="644" y="63318"/>
                  </a:lnTo>
                  <a:lnTo>
                    <a:pt x="63330" y="632"/>
                  </a:lnTo>
                  <a:close/>
                  <a:moveTo>
                    <a:pt x="63330" y="1"/>
                  </a:moveTo>
                  <a:lnTo>
                    <a:pt x="1" y="63318"/>
                  </a:lnTo>
                  <a:lnTo>
                    <a:pt x="8133" y="71438"/>
                  </a:lnTo>
                  <a:lnTo>
                    <a:pt x="71450" y="8121"/>
                  </a:lnTo>
                  <a:lnTo>
                    <a:pt x="63330" y="1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8100019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" name="Google Shape;228;p11"/>
            <p:cNvSpPr/>
            <p:nvPr/>
          </p:nvSpPr>
          <p:spPr>
            <a:xfrm rot="10800000">
              <a:off x="6431472" y="-1602866"/>
              <a:ext cx="2076064" cy="2075726"/>
            </a:xfrm>
            <a:custGeom>
              <a:rect b="b" l="l" r="r" t="t"/>
              <a:pathLst>
                <a:path extrusionOk="0" h="73653" w="73665">
                  <a:moveTo>
                    <a:pt x="67354" y="0"/>
                  </a:moveTo>
                  <a:lnTo>
                    <a:pt x="0" y="67354"/>
                  </a:lnTo>
                  <a:lnTo>
                    <a:pt x="6299" y="73652"/>
                  </a:lnTo>
                  <a:lnTo>
                    <a:pt x="73664" y="6299"/>
                  </a:lnTo>
                  <a:lnTo>
                    <a:pt x="67354" y="0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8100019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" name="Google Shape;229;p11"/>
            <p:cNvSpPr/>
            <p:nvPr/>
          </p:nvSpPr>
          <p:spPr>
            <a:xfrm rot="10800000">
              <a:off x="7027433" y="-2008497"/>
              <a:ext cx="2255925" cy="2255586"/>
            </a:xfrm>
            <a:custGeom>
              <a:rect b="b" l="l" r="r" t="t"/>
              <a:pathLst>
                <a:path extrusionOk="0" h="80035" w="80047">
                  <a:moveTo>
                    <a:pt x="76141" y="1"/>
                  </a:moveTo>
                  <a:lnTo>
                    <a:pt x="1" y="76141"/>
                  </a:lnTo>
                  <a:lnTo>
                    <a:pt x="3894" y="80034"/>
                  </a:lnTo>
                  <a:lnTo>
                    <a:pt x="80046" y="3894"/>
                  </a:lnTo>
                  <a:lnTo>
                    <a:pt x="76141" y="1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8100019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" name="Google Shape;230;p11"/>
            <p:cNvSpPr/>
            <p:nvPr/>
          </p:nvSpPr>
          <p:spPr>
            <a:xfrm rot="10800000">
              <a:off x="7945857" y="-1210217"/>
              <a:ext cx="2210945" cy="2210945"/>
            </a:xfrm>
            <a:custGeom>
              <a:rect b="b" l="l" r="r" t="t"/>
              <a:pathLst>
                <a:path extrusionOk="0" h="78451" w="78451">
                  <a:moveTo>
                    <a:pt x="72200" y="632"/>
                  </a:moveTo>
                  <a:lnTo>
                    <a:pt x="77820" y="6251"/>
                  </a:lnTo>
                  <a:lnTo>
                    <a:pt x="6251" y="77819"/>
                  </a:lnTo>
                  <a:lnTo>
                    <a:pt x="632" y="72200"/>
                  </a:lnTo>
                  <a:lnTo>
                    <a:pt x="72200" y="632"/>
                  </a:lnTo>
                  <a:close/>
                  <a:moveTo>
                    <a:pt x="72200" y="1"/>
                  </a:moveTo>
                  <a:lnTo>
                    <a:pt x="1" y="72200"/>
                  </a:lnTo>
                  <a:lnTo>
                    <a:pt x="6251" y="78451"/>
                  </a:lnTo>
                  <a:lnTo>
                    <a:pt x="78451" y="6251"/>
                  </a:lnTo>
                  <a:lnTo>
                    <a:pt x="72200" y="1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8100019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" name="Google Shape;231;p11"/>
            <p:cNvSpPr/>
            <p:nvPr/>
          </p:nvSpPr>
          <p:spPr>
            <a:xfrm rot="10800000">
              <a:off x="7813284" y="925201"/>
              <a:ext cx="208043" cy="207733"/>
            </a:xfrm>
            <a:custGeom>
              <a:rect b="b" l="l" r="r" t="t"/>
              <a:pathLst>
                <a:path extrusionOk="0" h="7371" w="7382">
                  <a:moveTo>
                    <a:pt x="3691" y="1"/>
                  </a:moveTo>
                  <a:lnTo>
                    <a:pt x="0" y="3680"/>
                  </a:lnTo>
                  <a:lnTo>
                    <a:pt x="3691" y="7371"/>
                  </a:lnTo>
                  <a:lnTo>
                    <a:pt x="7382" y="3680"/>
                  </a:lnTo>
                  <a:lnTo>
                    <a:pt x="3691" y="1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8100019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" name="Google Shape;232;p11"/>
            <p:cNvSpPr/>
            <p:nvPr/>
          </p:nvSpPr>
          <p:spPr>
            <a:xfrm rot="10800000">
              <a:off x="8349143" y="1051061"/>
              <a:ext cx="158386" cy="158414"/>
            </a:xfrm>
            <a:custGeom>
              <a:rect b="b" l="l" r="r" t="t"/>
              <a:pathLst>
                <a:path extrusionOk="0" h="5621" w="5620">
                  <a:moveTo>
                    <a:pt x="2810" y="632"/>
                  </a:moveTo>
                  <a:lnTo>
                    <a:pt x="4989" y="2811"/>
                  </a:lnTo>
                  <a:lnTo>
                    <a:pt x="2810" y="4989"/>
                  </a:lnTo>
                  <a:lnTo>
                    <a:pt x="631" y="2811"/>
                  </a:lnTo>
                  <a:lnTo>
                    <a:pt x="2810" y="632"/>
                  </a:lnTo>
                  <a:close/>
                  <a:moveTo>
                    <a:pt x="2810" y="1"/>
                  </a:moveTo>
                  <a:lnTo>
                    <a:pt x="0" y="2811"/>
                  </a:lnTo>
                  <a:lnTo>
                    <a:pt x="2810" y="5621"/>
                  </a:lnTo>
                  <a:lnTo>
                    <a:pt x="5620" y="2811"/>
                  </a:lnTo>
                  <a:lnTo>
                    <a:pt x="2810" y="1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8100019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" name="Google Shape;233;p11"/>
            <p:cNvSpPr/>
            <p:nvPr/>
          </p:nvSpPr>
          <p:spPr>
            <a:xfrm rot="10800000">
              <a:off x="6551591" y="564825"/>
              <a:ext cx="158414" cy="158386"/>
            </a:xfrm>
            <a:custGeom>
              <a:rect b="b" l="l" r="r" t="t"/>
              <a:pathLst>
                <a:path extrusionOk="0" h="5620" w="5621">
                  <a:moveTo>
                    <a:pt x="2811" y="631"/>
                  </a:moveTo>
                  <a:lnTo>
                    <a:pt x="4989" y="2810"/>
                  </a:lnTo>
                  <a:lnTo>
                    <a:pt x="2811" y="4989"/>
                  </a:lnTo>
                  <a:lnTo>
                    <a:pt x="632" y="2810"/>
                  </a:lnTo>
                  <a:lnTo>
                    <a:pt x="2811" y="631"/>
                  </a:lnTo>
                  <a:close/>
                  <a:moveTo>
                    <a:pt x="2811" y="0"/>
                  </a:moveTo>
                  <a:lnTo>
                    <a:pt x="1" y="2810"/>
                  </a:lnTo>
                  <a:lnTo>
                    <a:pt x="2811" y="5620"/>
                  </a:lnTo>
                  <a:lnTo>
                    <a:pt x="5620" y="2810"/>
                  </a:lnTo>
                  <a:lnTo>
                    <a:pt x="2811" y="0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8100019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" name="Google Shape;234;p11"/>
            <p:cNvSpPr/>
            <p:nvPr/>
          </p:nvSpPr>
          <p:spPr>
            <a:xfrm rot="10800000">
              <a:off x="5915067" y="564835"/>
              <a:ext cx="536567" cy="536228"/>
            </a:xfrm>
            <a:custGeom>
              <a:rect b="b" l="l" r="r" t="t"/>
              <a:pathLst>
                <a:path extrusionOk="0" h="19027" w="19039">
                  <a:moveTo>
                    <a:pt x="9525" y="0"/>
                  </a:moveTo>
                  <a:lnTo>
                    <a:pt x="0" y="9513"/>
                  </a:lnTo>
                  <a:lnTo>
                    <a:pt x="9525" y="19027"/>
                  </a:lnTo>
                  <a:lnTo>
                    <a:pt x="19038" y="9513"/>
                  </a:lnTo>
                  <a:lnTo>
                    <a:pt x="9525" y="0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8100019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" name="Google Shape;235;p11"/>
            <p:cNvSpPr/>
            <p:nvPr/>
          </p:nvSpPr>
          <p:spPr>
            <a:xfrm rot="10800000">
              <a:off x="7169673" y="177595"/>
              <a:ext cx="336584" cy="336584"/>
            </a:xfrm>
            <a:custGeom>
              <a:rect b="b" l="l" r="r" t="t"/>
              <a:pathLst>
                <a:path extrusionOk="0" h="11943" w="11943">
                  <a:moveTo>
                    <a:pt x="5965" y="1"/>
                  </a:moveTo>
                  <a:lnTo>
                    <a:pt x="0" y="5966"/>
                  </a:lnTo>
                  <a:lnTo>
                    <a:pt x="5965" y="11943"/>
                  </a:lnTo>
                  <a:lnTo>
                    <a:pt x="11942" y="5966"/>
                  </a:lnTo>
                  <a:lnTo>
                    <a:pt x="5965" y="1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8100019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" name="Google Shape;236;p11"/>
            <p:cNvSpPr/>
            <p:nvPr/>
          </p:nvSpPr>
          <p:spPr>
            <a:xfrm rot="10800000">
              <a:off x="6831786" y="646359"/>
              <a:ext cx="205704" cy="206042"/>
            </a:xfrm>
            <a:custGeom>
              <a:rect b="b" l="l" r="r" t="t"/>
              <a:pathLst>
                <a:path extrusionOk="0" h="7311" w="7299">
                  <a:moveTo>
                    <a:pt x="3655" y="0"/>
                  </a:moveTo>
                  <a:lnTo>
                    <a:pt x="0" y="3655"/>
                  </a:lnTo>
                  <a:lnTo>
                    <a:pt x="3655" y="7311"/>
                  </a:lnTo>
                  <a:lnTo>
                    <a:pt x="7299" y="3655"/>
                  </a:lnTo>
                  <a:lnTo>
                    <a:pt x="3655" y="0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8100019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" name="Google Shape;237;p11"/>
            <p:cNvSpPr/>
            <p:nvPr/>
          </p:nvSpPr>
          <p:spPr>
            <a:xfrm rot="10800000">
              <a:off x="5139866" y="-2049669"/>
              <a:ext cx="2753543" cy="2753515"/>
            </a:xfrm>
            <a:custGeom>
              <a:rect b="b" l="l" r="r" t="t"/>
              <a:pathLst>
                <a:path extrusionOk="0" h="97703" w="97704">
                  <a:moveTo>
                    <a:pt x="84987" y="1"/>
                  </a:moveTo>
                  <a:lnTo>
                    <a:pt x="0" y="84987"/>
                  </a:lnTo>
                  <a:lnTo>
                    <a:pt x="12716" y="97703"/>
                  </a:lnTo>
                  <a:lnTo>
                    <a:pt x="97703" y="12716"/>
                  </a:lnTo>
                  <a:lnTo>
                    <a:pt x="84987" y="1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8100019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" name="Google Shape;238;p11"/>
            <p:cNvSpPr/>
            <p:nvPr/>
          </p:nvSpPr>
          <p:spPr>
            <a:xfrm rot="10800000">
              <a:off x="4050221" y="-1229334"/>
              <a:ext cx="2013668" cy="2013301"/>
            </a:xfrm>
            <a:custGeom>
              <a:rect b="b" l="l" r="r" t="t"/>
              <a:pathLst>
                <a:path extrusionOk="0" h="71438" w="71451">
                  <a:moveTo>
                    <a:pt x="63330" y="632"/>
                  </a:moveTo>
                  <a:lnTo>
                    <a:pt x="70819" y="8121"/>
                  </a:lnTo>
                  <a:lnTo>
                    <a:pt x="8133" y="70807"/>
                  </a:lnTo>
                  <a:lnTo>
                    <a:pt x="644" y="63318"/>
                  </a:lnTo>
                  <a:lnTo>
                    <a:pt x="63330" y="632"/>
                  </a:lnTo>
                  <a:close/>
                  <a:moveTo>
                    <a:pt x="63330" y="1"/>
                  </a:moveTo>
                  <a:lnTo>
                    <a:pt x="1" y="63318"/>
                  </a:lnTo>
                  <a:lnTo>
                    <a:pt x="8133" y="71438"/>
                  </a:lnTo>
                  <a:lnTo>
                    <a:pt x="71450" y="8121"/>
                  </a:lnTo>
                  <a:lnTo>
                    <a:pt x="63330" y="1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8100019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" name="Google Shape;239;p11"/>
            <p:cNvSpPr/>
            <p:nvPr/>
          </p:nvSpPr>
          <p:spPr>
            <a:xfrm rot="10800000">
              <a:off x="4830010" y="-1809110"/>
              <a:ext cx="2255925" cy="2255586"/>
            </a:xfrm>
            <a:custGeom>
              <a:rect b="b" l="l" r="r" t="t"/>
              <a:pathLst>
                <a:path extrusionOk="0" h="80035" w="80047">
                  <a:moveTo>
                    <a:pt x="76141" y="1"/>
                  </a:moveTo>
                  <a:lnTo>
                    <a:pt x="1" y="76141"/>
                  </a:lnTo>
                  <a:lnTo>
                    <a:pt x="3894" y="80034"/>
                  </a:lnTo>
                  <a:lnTo>
                    <a:pt x="80046" y="3894"/>
                  </a:lnTo>
                  <a:lnTo>
                    <a:pt x="76141" y="1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8100019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" name="Google Shape;240;p11"/>
            <p:cNvSpPr/>
            <p:nvPr/>
          </p:nvSpPr>
          <p:spPr>
            <a:xfrm rot="10800000">
              <a:off x="5829169" y="-1574530"/>
              <a:ext cx="2210945" cy="2210945"/>
            </a:xfrm>
            <a:custGeom>
              <a:rect b="b" l="l" r="r" t="t"/>
              <a:pathLst>
                <a:path extrusionOk="0" h="78451" w="78451">
                  <a:moveTo>
                    <a:pt x="72200" y="632"/>
                  </a:moveTo>
                  <a:lnTo>
                    <a:pt x="77820" y="6251"/>
                  </a:lnTo>
                  <a:lnTo>
                    <a:pt x="6251" y="77819"/>
                  </a:lnTo>
                  <a:lnTo>
                    <a:pt x="632" y="72200"/>
                  </a:lnTo>
                  <a:lnTo>
                    <a:pt x="72200" y="632"/>
                  </a:lnTo>
                  <a:close/>
                  <a:moveTo>
                    <a:pt x="72200" y="1"/>
                  </a:moveTo>
                  <a:lnTo>
                    <a:pt x="1" y="72200"/>
                  </a:lnTo>
                  <a:lnTo>
                    <a:pt x="6251" y="78451"/>
                  </a:lnTo>
                  <a:lnTo>
                    <a:pt x="78451" y="6251"/>
                  </a:lnTo>
                  <a:lnTo>
                    <a:pt x="72200" y="1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8100019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" name="Google Shape;241;p11"/>
            <p:cNvSpPr/>
            <p:nvPr/>
          </p:nvSpPr>
          <p:spPr>
            <a:xfrm rot="10800000">
              <a:off x="5326884" y="925201"/>
              <a:ext cx="208043" cy="207733"/>
            </a:xfrm>
            <a:custGeom>
              <a:rect b="b" l="l" r="r" t="t"/>
              <a:pathLst>
                <a:path extrusionOk="0" h="7371" w="7382">
                  <a:moveTo>
                    <a:pt x="3691" y="1"/>
                  </a:moveTo>
                  <a:lnTo>
                    <a:pt x="0" y="3680"/>
                  </a:lnTo>
                  <a:lnTo>
                    <a:pt x="3691" y="7371"/>
                  </a:lnTo>
                  <a:lnTo>
                    <a:pt x="7382" y="3680"/>
                  </a:lnTo>
                  <a:lnTo>
                    <a:pt x="3691" y="1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8100019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" name="Google Shape;242;p11"/>
            <p:cNvSpPr/>
            <p:nvPr/>
          </p:nvSpPr>
          <p:spPr>
            <a:xfrm rot="10800000">
              <a:off x="5020791" y="949875"/>
              <a:ext cx="158414" cy="158386"/>
            </a:xfrm>
            <a:custGeom>
              <a:rect b="b" l="l" r="r" t="t"/>
              <a:pathLst>
                <a:path extrusionOk="0" h="5620" w="5621">
                  <a:moveTo>
                    <a:pt x="2811" y="631"/>
                  </a:moveTo>
                  <a:lnTo>
                    <a:pt x="4989" y="2810"/>
                  </a:lnTo>
                  <a:lnTo>
                    <a:pt x="2811" y="4989"/>
                  </a:lnTo>
                  <a:lnTo>
                    <a:pt x="632" y="2810"/>
                  </a:lnTo>
                  <a:lnTo>
                    <a:pt x="2811" y="631"/>
                  </a:lnTo>
                  <a:close/>
                  <a:moveTo>
                    <a:pt x="2811" y="0"/>
                  </a:moveTo>
                  <a:lnTo>
                    <a:pt x="1" y="2810"/>
                  </a:lnTo>
                  <a:lnTo>
                    <a:pt x="2811" y="5620"/>
                  </a:lnTo>
                  <a:lnTo>
                    <a:pt x="5620" y="2810"/>
                  </a:lnTo>
                  <a:lnTo>
                    <a:pt x="2811" y="0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8100019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" name="Google Shape;243;p11"/>
            <p:cNvSpPr/>
            <p:nvPr/>
          </p:nvSpPr>
          <p:spPr>
            <a:xfrm rot="10800000">
              <a:off x="4561925" y="439857"/>
              <a:ext cx="336584" cy="336584"/>
            </a:xfrm>
            <a:custGeom>
              <a:rect b="b" l="l" r="r" t="t"/>
              <a:pathLst>
                <a:path extrusionOk="0" h="11943" w="11943">
                  <a:moveTo>
                    <a:pt x="5965" y="1"/>
                  </a:moveTo>
                  <a:lnTo>
                    <a:pt x="0" y="5966"/>
                  </a:lnTo>
                  <a:lnTo>
                    <a:pt x="5965" y="11943"/>
                  </a:lnTo>
                  <a:lnTo>
                    <a:pt x="11942" y="5966"/>
                  </a:lnTo>
                  <a:lnTo>
                    <a:pt x="5965" y="1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8100019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" name="Google Shape;244;p11"/>
            <p:cNvSpPr/>
            <p:nvPr/>
          </p:nvSpPr>
          <p:spPr>
            <a:xfrm rot="10800000">
              <a:off x="4356211" y="723209"/>
              <a:ext cx="205704" cy="206042"/>
            </a:xfrm>
            <a:custGeom>
              <a:rect b="b" l="l" r="r" t="t"/>
              <a:pathLst>
                <a:path extrusionOk="0" h="7311" w="7299">
                  <a:moveTo>
                    <a:pt x="3655" y="0"/>
                  </a:moveTo>
                  <a:lnTo>
                    <a:pt x="0" y="3655"/>
                  </a:lnTo>
                  <a:lnTo>
                    <a:pt x="3655" y="7311"/>
                  </a:lnTo>
                  <a:lnTo>
                    <a:pt x="7299" y="3655"/>
                  </a:lnTo>
                  <a:lnTo>
                    <a:pt x="3655" y="0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8100019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" name="Google Shape;245;p11"/>
            <p:cNvSpPr/>
            <p:nvPr/>
          </p:nvSpPr>
          <p:spPr>
            <a:xfrm rot="10800000">
              <a:off x="8612033" y="-1532397"/>
              <a:ext cx="2255925" cy="2255586"/>
            </a:xfrm>
            <a:custGeom>
              <a:rect b="b" l="l" r="r" t="t"/>
              <a:pathLst>
                <a:path extrusionOk="0" h="80035" w="80047">
                  <a:moveTo>
                    <a:pt x="76141" y="1"/>
                  </a:moveTo>
                  <a:lnTo>
                    <a:pt x="1" y="76141"/>
                  </a:lnTo>
                  <a:lnTo>
                    <a:pt x="3894" y="80034"/>
                  </a:lnTo>
                  <a:lnTo>
                    <a:pt x="80046" y="3894"/>
                  </a:lnTo>
                  <a:lnTo>
                    <a:pt x="76141" y="1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8100019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" name="Google Shape;246;p11"/>
            <p:cNvSpPr/>
            <p:nvPr/>
          </p:nvSpPr>
          <p:spPr>
            <a:xfrm rot="10800000">
              <a:off x="3995436" y="145409"/>
              <a:ext cx="205704" cy="206042"/>
            </a:xfrm>
            <a:custGeom>
              <a:rect b="b" l="l" r="r" t="t"/>
              <a:pathLst>
                <a:path extrusionOk="0" h="7311" w="7299">
                  <a:moveTo>
                    <a:pt x="3655" y="0"/>
                  </a:moveTo>
                  <a:lnTo>
                    <a:pt x="0" y="3655"/>
                  </a:lnTo>
                  <a:lnTo>
                    <a:pt x="3655" y="7311"/>
                  </a:lnTo>
                  <a:lnTo>
                    <a:pt x="7299" y="3655"/>
                  </a:lnTo>
                  <a:lnTo>
                    <a:pt x="3655" y="0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8100019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" name="Google Shape;247;p11"/>
            <p:cNvSpPr/>
            <p:nvPr/>
          </p:nvSpPr>
          <p:spPr>
            <a:xfrm rot="10800000">
              <a:off x="3735491" y="564825"/>
              <a:ext cx="158414" cy="158386"/>
            </a:xfrm>
            <a:custGeom>
              <a:rect b="b" l="l" r="r" t="t"/>
              <a:pathLst>
                <a:path extrusionOk="0" h="5620" w="5621">
                  <a:moveTo>
                    <a:pt x="2811" y="631"/>
                  </a:moveTo>
                  <a:lnTo>
                    <a:pt x="4989" y="2810"/>
                  </a:lnTo>
                  <a:lnTo>
                    <a:pt x="2811" y="4989"/>
                  </a:lnTo>
                  <a:lnTo>
                    <a:pt x="632" y="2810"/>
                  </a:lnTo>
                  <a:lnTo>
                    <a:pt x="2811" y="631"/>
                  </a:lnTo>
                  <a:close/>
                  <a:moveTo>
                    <a:pt x="2811" y="0"/>
                  </a:moveTo>
                  <a:lnTo>
                    <a:pt x="1" y="2810"/>
                  </a:lnTo>
                  <a:lnTo>
                    <a:pt x="2811" y="5620"/>
                  </a:lnTo>
                  <a:lnTo>
                    <a:pt x="5620" y="2810"/>
                  </a:lnTo>
                  <a:lnTo>
                    <a:pt x="2811" y="0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8100019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noFill/>
      </p:bgPr>
    </p:bg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1">
  <p:cSld name="CUSTOM_1"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13"/>
          <p:cNvSpPr/>
          <p:nvPr/>
        </p:nvSpPr>
        <p:spPr>
          <a:xfrm>
            <a:off x="1558077" y="-3023649"/>
            <a:ext cx="6027980" cy="6027980"/>
          </a:xfrm>
          <a:custGeom>
            <a:rect b="b" l="l" r="r" t="t"/>
            <a:pathLst>
              <a:path extrusionOk="0" h="12229" w="12229">
                <a:moveTo>
                  <a:pt x="6121" y="1"/>
                </a:moveTo>
                <a:lnTo>
                  <a:pt x="1" y="6120"/>
                </a:lnTo>
                <a:lnTo>
                  <a:pt x="6121" y="12228"/>
                </a:lnTo>
                <a:lnTo>
                  <a:pt x="12229" y="6120"/>
                </a:lnTo>
                <a:lnTo>
                  <a:pt x="6121" y="1"/>
                </a:lnTo>
                <a:close/>
              </a:path>
            </a:pathLst>
          </a:custGeom>
          <a:gradFill>
            <a:gsLst>
              <a:gs pos="0">
                <a:srgbClr val="FB7843"/>
              </a:gs>
              <a:gs pos="100000">
                <a:srgbClr val="E85CDB"/>
              </a:gs>
            </a:gsLst>
            <a:lin ang="8099331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51" name="Google Shape;251;p13"/>
          <p:cNvGrpSpPr/>
          <p:nvPr/>
        </p:nvGrpSpPr>
        <p:grpSpPr>
          <a:xfrm rot="10800000">
            <a:off x="7153294" y="1416875"/>
            <a:ext cx="3605211" cy="3567585"/>
            <a:chOff x="-1115684" y="691895"/>
            <a:chExt cx="3605211" cy="3567585"/>
          </a:xfrm>
        </p:grpSpPr>
        <p:sp>
          <p:nvSpPr>
            <p:cNvPr id="252" name="Google Shape;252;p13"/>
            <p:cNvSpPr/>
            <p:nvPr/>
          </p:nvSpPr>
          <p:spPr>
            <a:xfrm>
              <a:off x="-899915" y="1096911"/>
              <a:ext cx="2753543" cy="2753515"/>
            </a:xfrm>
            <a:custGeom>
              <a:rect b="b" l="l" r="r" t="t"/>
              <a:pathLst>
                <a:path extrusionOk="0" h="97703" w="97704">
                  <a:moveTo>
                    <a:pt x="84987" y="1"/>
                  </a:moveTo>
                  <a:lnTo>
                    <a:pt x="0" y="84987"/>
                  </a:lnTo>
                  <a:lnTo>
                    <a:pt x="12716" y="97703"/>
                  </a:lnTo>
                  <a:lnTo>
                    <a:pt x="97703" y="12716"/>
                  </a:lnTo>
                  <a:lnTo>
                    <a:pt x="84987" y="1"/>
                  </a:lnTo>
                  <a:close/>
                </a:path>
              </a:pathLst>
            </a:custGeom>
            <a:gradFill>
              <a:gsLst>
                <a:gs pos="0">
                  <a:srgbClr val="FB7843"/>
                </a:gs>
                <a:gs pos="100000">
                  <a:srgbClr val="E85CDB"/>
                </a:gs>
              </a:gsLst>
              <a:lin ang="8099331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" name="Google Shape;253;p13"/>
            <p:cNvSpPr/>
            <p:nvPr/>
          </p:nvSpPr>
          <p:spPr>
            <a:xfrm>
              <a:off x="-511020" y="2105577"/>
              <a:ext cx="2013668" cy="2013301"/>
            </a:xfrm>
            <a:custGeom>
              <a:rect b="b" l="l" r="r" t="t"/>
              <a:pathLst>
                <a:path extrusionOk="0" h="71438" w="71451">
                  <a:moveTo>
                    <a:pt x="63330" y="632"/>
                  </a:moveTo>
                  <a:lnTo>
                    <a:pt x="70819" y="8121"/>
                  </a:lnTo>
                  <a:lnTo>
                    <a:pt x="8133" y="70807"/>
                  </a:lnTo>
                  <a:lnTo>
                    <a:pt x="644" y="63318"/>
                  </a:lnTo>
                  <a:lnTo>
                    <a:pt x="63330" y="632"/>
                  </a:lnTo>
                  <a:close/>
                  <a:moveTo>
                    <a:pt x="63330" y="1"/>
                  </a:moveTo>
                  <a:lnTo>
                    <a:pt x="1" y="63318"/>
                  </a:lnTo>
                  <a:lnTo>
                    <a:pt x="8133" y="71438"/>
                  </a:lnTo>
                  <a:lnTo>
                    <a:pt x="71450" y="8121"/>
                  </a:lnTo>
                  <a:lnTo>
                    <a:pt x="63330" y="1"/>
                  </a:lnTo>
                  <a:close/>
                </a:path>
              </a:pathLst>
            </a:custGeom>
            <a:gradFill>
              <a:gsLst>
                <a:gs pos="0">
                  <a:srgbClr val="FB7843"/>
                </a:gs>
                <a:gs pos="100000">
                  <a:srgbClr val="E85CDB"/>
                </a:gs>
              </a:gsLst>
              <a:lin ang="8099331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" name="Google Shape;254;p13"/>
            <p:cNvSpPr/>
            <p:nvPr/>
          </p:nvSpPr>
          <p:spPr>
            <a:xfrm>
              <a:off x="-242239" y="2003893"/>
              <a:ext cx="2255925" cy="2255586"/>
            </a:xfrm>
            <a:custGeom>
              <a:rect b="b" l="l" r="r" t="t"/>
              <a:pathLst>
                <a:path extrusionOk="0" h="80035" w="80047">
                  <a:moveTo>
                    <a:pt x="76141" y="1"/>
                  </a:moveTo>
                  <a:lnTo>
                    <a:pt x="1" y="76141"/>
                  </a:lnTo>
                  <a:lnTo>
                    <a:pt x="3894" y="80034"/>
                  </a:lnTo>
                  <a:lnTo>
                    <a:pt x="80046" y="3894"/>
                  </a:lnTo>
                  <a:lnTo>
                    <a:pt x="76141" y="1"/>
                  </a:lnTo>
                  <a:close/>
                </a:path>
              </a:pathLst>
            </a:custGeom>
            <a:gradFill>
              <a:gsLst>
                <a:gs pos="0">
                  <a:srgbClr val="FB7843"/>
                </a:gs>
                <a:gs pos="100000">
                  <a:srgbClr val="E85CDB"/>
                </a:gs>
              </a:gsLst>
              <a:lin ang="8099331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" name="Google Shape;255;p13"/>
            <p:cNvSpPr/>
            <p:nvPr/>
          </p:nvSpPr>
          <p:spPr>
            <a:xfrm>
              <a:off x="-1115684" y="1250254"/>
              <a:ext cx="2210945" cy="2210945"/>
            </a:xfrm>
            <a:custGeom>
              <a:rect b="b" l="l" r="r" t="t"/>
              <a:pathLst>
                <a:path extrusionOk="0" h="78451" w="78451">
                  <a:moveTo>
                    <a:pt x="72200" y="632"/>
                  </a:moveTo>
                  <a:lnTo>
                    <a:pt x="77820" y="6251"/>
                  </a:lnTo>
                  <a:lnTo>
                    <a:pt x="6251" y="77819"/>
                  </a:lnTo>
                  <a:lnTo>
                    <a:pt x="632" y="72200"/>
                  </a:lnTo>
                  <a:lnTo>
                    <a:pt x="72200" y="632"/>
                  </a:lnTo>
                  <a:close/>
                  <a:moveTo>
                    <a:pt x="72200" y="1"/>
                  </a:moveTo>
                  <a:lnTo>
                    <a:pt x="1" y="72200"/>
                  </a:lnTo>
                  <a:lnTo>
                    <a:pt x="6251" y="78451"/>
                  </a:lnTo>
                  <a:lnTo>
                    <a:pt x="78451" y="6251"/>
                  </a:lnTo>
                  <a:lnTo>
                    <a:pt x="72200" y="1"/>
                  </a:lnTo>
                  <a:close/>
                </a:path>
              </a:pathLst>
            </a:custGeom>
            <a:gradFill>
              <a:gsLst>
                <a:gs pos="0">
                  <a:srgbClr val="FB7843"/>
                </a:gs>
                <a:gs pos="100000">
                  <a:srgbClr val="E85CDB"/>
                </a:gs>
              </a:gsLst>
              <a:lin ang="8099331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" name="Google Shape;256;p13"/>
            <p:cNvSpPr/>
            <p:nvPr/>
          </p:nvSpPr>
          <p:spPr>
            <a:xfrm>
              <a:off x="1019791" y="1118048"/>
              <a:ext cx="208043" cy="207733"/>
            </a:xfrm>
            <a:custGeom>
              <a:rect b="b" l="l" r="r" t="t"/>
              <a:pathLst>
                <a:path extrusionOk="0" h="7371" w="7382">
                  <a:moveTo>
                    <a:pt x="3691" y="1"/>
                  </a:moveTo>
                  <a:lnTo>
                    <a:pt x="0" y="3680"/>
                  </a:lnTo>
                  <a:lnTo>
                    <a:pt x="3691" y="7371"/>
                  </a:lnTo>
                  <a:lnTo>
                    <a:pt x="7382" y="3680"/>
                  </a:lnTo>
                  <a:lnTo>
                    <a:pt x="3691" y="1"/>
                  </a:lnTo>
                  <a:close/>
                </a:path>
              </a:pathLst>
            </a:custGeom>
            <a:gradFill>
              <a:gsLst>
                <a:gs pos="0">
                  <a:srgbClr val="FB7843"/>
                </a:gs>
                <a:gs pos="100000">
                  <a:srgbClr val="E85CDB"/>
                </a:gs>
              </a:gsLst>
              <a:lin ang="8099331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" name="Google Shape;257;p13"/>
            <p:cNvSpPr/>
            <p:nvPr/>
          </p:nvSpPr>
          <p:spPr>
            <a:xfrm>
              <a:off x="1592890" y="2498503"/>
              <a:ext cx="344644" cy="344644"/>
            </a:xfrm>
            <a:custGeom>
              <a:rect b="b" l="l" r="r" t="t"/>
              <a:pathLst>
                <a:path extrusionOk="0" h="12229" w="12229">
                  <a:moveTo>
                    <a:pt x="6121" y="1"/>
                  </a:moveTo>
                  <a:lnTo>
                    <a:pt x="1" y="6120"/>
                  </a:lnTo>
                  <a:lnTo>
                    <a:pt x="6121" y="12228"/>
                  </a:lnTo>
                  <a:lnTo>
                    <a:pt x="12229" y="6120"/>
                  </a:lnTo>
                  <a:lnTo>
                    <a:pt x="6121" y="1"/>
                  </a:lnTo>
                  <a:close/>
                </a:path>
              </a:pathLst>
            </a:custGeom>
            <a:gradFill>
              <a:gsLst>
                <a:gs pos="0">
                  <a:srgbClr val="FB7843"/>
                </a:gs>
                <a:gs pos="100000">
                  <a:srgbClr val="E85CDB"/>
                </a:gs>
              </a:gsLst>
              <a:lin ang="8099331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" name="Google Shape;258;p13"/>
            <p:cNvSpPr/>
            <p:nvPr/>
          </p:nvSpPr>
          <p:spPr>
            <a:xfrm>
              <a:off x="1495265" y="691895"/>
              <a:ext cx="158386" cy="158414"/>
            </a:xfrm>
            <a:custGeom>
              <a:rect b="b" l="l" r="r" t="t"/>
              <a:pathLst>
                <a:path extrusionOk="0" h="5621" w="5620">
                  <a:moveTo>
                    <a:pt x="2810" y="632"/>
                  </a:moveTo>
                  <a:lnTo>
                    <a:pt x="4989" y="2811"/>
                  </a:lnTo>
                  <a:lnTo>
                    <a:pt x="2810" y="4989"/>
                  </a:lnTo>
                  <a:lnTo>
                    <a:pt x="631" y="2811"/>
                  </a:lnTo>
                  <a:lnTo>
                    <a:pt x="2810" y="632"/>
                  </a:lnTo>
                  <a:close/>
                  <a:moveTo>
                    <a:pt x="2810" y="1"/>
                  </a:moveTo>
                  <a:lnTo>
                    <a:pt x="0" y="2811"/>
                  </a:lnTo>
                  <a:lnTo>
                    <a:pt x="2810" y="5621"/>
                  </a:lnTo>
                  <a:lnTo>
                    <a:pt x="5620" y="2811"/>
                  </a:lnTo>
                  <a:lnTo>
                    <a:pt x="2810" y="1"/>
                  </a:lnTo>
                  <a:close/>
                </a:path>
              </a:pathLst>
            </a:custGeom>
            <a:gradFill>
              <a:gsLst>
                <a:gs pos="0">
                  <a:srgbClr val="FB7843"/>
                </a:gs>
                <a:gs pos="100000">
                  <a:srgbClr val="E85CDB"/>
                </a:gs>
              </a:gsLst>
              <a:lin ang="8099331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" name="Google Shape;259;p13"/>
            <p:cNvSpPr/>
            <p:nvPr/>
          </p:nvSpPr>
          <p:spPr>
            <a:xfrm>
              <a:off x="2331113" y="1527771"/>
              <a:ext cx="158414" cy="158386"/>
            </a:xfrm>
            <a:custGeom>
              <a:rect b="b" l="l" r="r" t="t"/>
              <a:pathLst>
                <a:path extrusionOk="0" h="5620" w="5621">
                  <a:moveTo>
                    <a:pt x="2811" y="631"/>
                  </a:moveTo>
                  <a:lnTo>
                    <a:pt x="4989" y="2810"/>
                  </a:lnTo>
                  <a:lnTo>
                    <a:pt x="2811" y="4989"/>
                  </a:lnTo>
                  <a:lnTo>
                    <a:pt x="632" y="2810"/>
                  </a:lnTo>
                  <a:lnTo>
                    <a:pt x="2811" y="631"/>
                  </a:lnTo>
                  <a:close/>
                  <a:moveTo>
                    <a:pt x="2811" y="0"/>
                  </a:moveTo>
                  <a:lnTo>
                    <a:pt x="1" y="2810"/>
                  </a:lnTo>
                  <a:lnTo>
                    <a:pt x="2811" y="5620"/>
                  </a:lnTo>
                  <a:lnTo>
                    <a:pt x="5620" y="2810"/>
                  </a:lnTo>
                  <a:lnTo>
                    <a:pt x="2811" y="0"/>
                  </a:lnTo>
                  <a:close/>
                </a:path>
              </a:pathLst>
            </a:custGeom>
            <a:gradFill>
              <a:gsLst>
                <a:gs pos="0">
                  <a:srgbClr val="FB7843"/>
                </a:gs>
                <a:gs pos="100000">
                  <a:srgbClr val="E85CDB"/>
                </a:gs>
              </a:gsLst>
              <a:lin ang="8099331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" name="Google Shape;260;p13"/>
            <p:cNvSpPr/>
            <p:nvPr/>
          </p:nvSpPr>
          <p:spPr>
            <a:xfrm>
              <a:off x="1534862" y="1736804"/>
              <a:ext cx="336584" cy="336584"/>
            </a:xfrm>
            <a:custGeom>
              <a:rect b="b" l="l" r="r" t="t"/>
              <a:pathLst>
                <a:path extrusionOk="0" h="11943" w="11943">
                  <a:moveTo>
                    <a:pt x="5965" y="1"/>
                  </a:moveTo>
                  <a:lnTo>
                    <a:pt x="0" y="5966"/>
                  </a:lnTo>
                  <a:lnTo>
                    <a:pt x="5965" y="11943"/>
                  </a:lnTo>
                  <a:lnTo>
                    <a:pt x="11942" y="5966"/>
                  </a:lnTo>
                  <a:lnTo>
                    <a:pt x="5965" y="1"/>
                  </a:lnTo>
                  <a:close/>
                </a:path>
              </a:pathLst>
            </a:custGeom>
            <a:gradFill>
              <a:gsLst>
                <a:gs pos="0">
                  <a:srgbClr val="FB7843"/>
                </a:gs>
                <a:gs pos="100000">
                  <a:srgbClr val="E85CDB"/>
                </a:gs>
              </a:gsLst>
              <a:lin ang="8099331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" name="Google Shape;261;p13"/>
            <p:cNvSpPr/>
            <p:nvPr/>
          </p:nvSpPr>
          <p:spPr>
            <a:xfrm>
              <a:off x="2003628" y="1398581"/>
              <a:ext cx="205704" cy="206042"/>
            </a:xfrm>
            <a:custGeom>
              <a:rect b="b" l="l" r="r" t="t"/>
              <a:pathLst>
                <a:path extrusionOk="0" h="7311" w="7299">
                  <a:moveTo>
                    <a:pt x="3655" y="0"/>
                  </a:moveTo>
                  <a:lnTo>
                    <a:pt x="0" y="3655"/>
                  </a:lnTo>
                  <a:lnTo>
                    <a:pt x="3655" y="7311"/>
                  </a:lnTo>
                  <a:lnTo>
                    <a:pt x="7299" y="3655"/>
                  </a:lnTo>
                  <a:lnTo>
                    <a:pt x="3655" y="0"/>
                  </a:lnTo>
                  <a:close/>
                </a:path>
              </a:pathLst>
            </a:custGeom>
            <a:gradFill>
              <a:gsLst>
                <a:gs pos="0">
                  <a:srgbClr val="FB7843"/>
                </a:gs>
                <a:gs pos="100000">
                  <a:srgbClr val="E85CDB"/>
                </a:gs>
              </a:gsLst>
              <a:lin ang="8099331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62" name="Google Shape;262;p13"/>
          <p:cNvGrpSpPr/>
          <p:nvPr/>
        </p:nvGrpSpPr>
        <p:grpSpPr>
          <a:xfrm rot="10800000">
            <a:off x="-1496684" y="989497"/>
            <a:ext cx="3651827" cy="3549464"/>
            <a:chOff x="7253877" y="1275092"/>
            <a:chExt cx="3651827" cy="3549464"/>
          </a:xfrm>
        </p:grpSpPr>
        <p:sp>
          <p:nvSpPr>
            <p:cNvPr id="263" name="Google Shape;263;p13"/>
            <p:cNvSpPr/>
            <p:nvPr/>
          </p:nvSpPr>
          <p:spPr>
            <a:xfrm>
              <a:off x="7758579" y="1886464"/>
              <a:ext cx="2742439" cy="2742439"/>
            </a:xfrm>
            <a:custGeom>
              <a:rect b="b" l="l" r="r" t="t"/>
              <a:pathLst>
                <a:path extrusionOk="0" h="97310" w="97310">
                  <a:moveTo>
                    <a:pt x="12907" y="644"/>
                  </a:moveTo>
                  <a:lnTo>
                    <a:pt x="96679" y="84404"/>
                  </a:lnTo>
                  <a:lnTo>
                    <a:pt x="84404" y="96679"/>
                  </a:lnTo>
                  <a:lnTo>
                    <a:pt x="631" y="12907"/>
                  </a:lnTo>
                  <a:lnTo>
                    <a:pt x="12907" y="644"/>
                  </a:lnTo>
                  <a:close/>
                  <a:moveTo>
                    <a:pt x="12907" y="1"/>
                  </a:moveTo>
                  <a:lnTo>
                    <a:pt x="0" y="12907"/>
                  </a:lnTo>
                  <a:lnTo>
                    <a:pt x="84404" y="97310"/>
                  </a:lnTo>
                  <a:lnTo>
                    <a:pt x="97310" y="84404"/>
                  </a:lnTo>
                  <a:lnTo>
                    <a:pt x="12907" y="1"/>
                  </a:lnTo>
                  <a:close/>
                </a:path>
              </a:pathLst>
            </a:custGeom>
            <a:gradFill>
              <a:gsLst>
                <a:gs pos="0">
                  <a:srgbClr val="E85CDB"/>
                </a:gs>
                <a:gs pos="100000">
                  <a:srgbClr val="FB7843"/>
                </a:gs>
              </a:gsLst>
              <a:lin ang="1619866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" name="Google Shape;264;p13"/>
            <p:cNvSpPr/>
            <p:nvPr/>
          </p:nvSpPr>
          <p:spPr>
            <a:xfrm>
              <a:off x="8774291" y="2251545"/>
              <a:ext cx="1974381" cy="1974720"/>
            </a:xfrm>
            <a:custGeom>
              <a:rect b="b" l="l" r="r" t="t"/>
              <a:pathLst>
                <a:path extrusionOk="0" h="70069" w="70057">
                  <a:moveTo>
                    <a:pt x="7716" y="1"/>
                  </a:moveTo>
                  <a:lnTo>
                    <a:pt x="0" y="7728"/>
                  </a:lnTo>
                  <a:lnTo>
                    <a:pt x="62342" y="70069"/>
                  </a:lnTo>
                  <a:lnTo>
                    <a:pt x="70057" y="62341"/>
                  </a:lnTo>
                  <a:lnTo>
                    <a:pt x="7716" y="1"/>
                  </a:lnTo>
                  <a:close/>
                </a:path>
              </a:pathLst>
            </a:custGeom>
            <a:gradFill>
              <a:gsLst>
                <a:gs pos="0">
                  <a:srgbClr val="E85CDB"/>
                </a:gs>
                <a:gs pos="100000">
                  <a:srgbClr val="FB7843"/>
                </a:gs>
              </a:gsLst>
              <a:lin ang="1619866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" name="Google Shape;265;p13"/>
            <p:cNvSpPr/>
            <p:nvPr/>
          </p:nvSpPr>
          <p:spPr>
            <a:xfrm>
              <a:off x="8656176" y="1728414"/>
              <a:ext cx="2249527" cy="2249865"/>
            </a:xfrm>
            <a:custGeom>
              <a:rect b="b" l="l" r="r" t="t"/>
              <a:pathLst>
                <a:path extrusionOk="0" h="79832" w="79820">
                  <a:moveTo>
                    <a:pt x="4168" y="632"/>
                  </a:moveTo>
                  <a:lnTo>
                    <a:pt x="79189" y="75653"/>
                  </a:lnTo>
                  <a:lnTo>
                    <a:pt x="75641" y="79201"/>
                  </a:lnTo>
                  <a:lnTo>
                    <a:pt x="631" y="4180"/>
                  </a:lnTo>
                  <a:lnTo>
                    <a:pt x="4168" y="632"/>
                  </a:lnTo>
                  <a:close/>
                  <a:moveTo>
                    <a:pt x="4168" y="1"/>
                  </a:moveTo>
                  <a:lnTo>
                    <a:pt x="0" y="4180"/>
                  </a:lnTo>
                  <a:lnTo>
                    <a:pt x="75641" y="79832"/>
                  </a:lnTo>
                  <a:lnTo>
                    <a:pt x="79820" y="75653"/>
                  </a:lnTo>
                  <a:lnTo>
                    <a:pt x="4168" y="1"/>
                  </a:lnTo>
                  <a:close/>
                </a:path>
              </a:pathLst>
            </a:custGeom>
            <a:gradFill>
              <a:gsLst>
                <a:gs pos="0">
                  <a:srgbClr val="E85CDB"/>
                </a:gs>
                <a:gs pos="100000">
                  <a:srgbClr val="FB7843"/>
                </a:gs>
              </a:gsLst>
              <a:lin ang="1619866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" name="Google Shape;266;p13"/>
            <p:cNvSpPr/>
            <p:nvPr/>
          </p:nvSpPr>
          <p:spPr>
            <a:xfrm>
              <a:off x="7928014" y="2654532"/>
              <a:ext cx="2170024" cy="2170024"/>
            </a:xfrm>
            <a:custGeom>
              <a:rect b="b" l="l" r="r" t="t"/>
              <a:pathLst>
                <a:path extrusionOk="0" h="76999" w="76999">
                  <a:moveTo>
                    <a:pt x="5871" y="1"/>
                  </a:moveTo>
                  <a:lnTo>
                    <a:pt x="1" y="5871"/>
                  </a:lnTo>
                  <a:lnTo>
                    <a:pt x="71129" y="76998"/>
                  </a:lnTo>
                  <a:lnTo>
                    <a:pt x="76999" y="71128"/>
                  </a:lnTo>
                  <a:lnTo>
                    <a:pt x="5871" y="1"/>
                  </a:lnTo>
                  <a:close/>
                </a:path>
              </a:pathLst>
            </a:custGeom>
            <a:gradFill>
              <a:gsLst>
                <a:gs pos="0">
                  <a:srgbClr val="E85CDB"/>
                </a:gs>
                <a:gs pos="100000">
                  <a:srgbClr val="FB7843"/>
                </a:gs>
              </a:gsLst>
              <a:lin ang="1619866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" name="Google Shape;267;p13"/>
            <p:cNvSpPr/>
            <p:nvPr/>
          </p:nvSpPr>
          <p:spPr>
            <a:xfrm>
              <a:off x="7788425" y="2514971"/>
              <a:ext cx="205394" cy="205704"/>
            </a:xfrm>
            <a:custGeom>
              <a:rect b="b" l="l" r="r" t="t"/>
              <a:pathLst>
                <a:path extrusionOk="0" h="7299" w="7288">
                  <a:moveTo>
                    <a:pt x="3644" y="0"/>
                  </a:moveTo>
                  <a:lnTo>
                    <a:pt x="1" y="3643"/>
                  </a:lnTo>
                  <a:lnTo>
                    <a:pt x="3644" y="7298"/>
                  </a:lnTo>
                  <a:lnTo>
                    <a:pt x="7287" y="3643"/>
                  </a:lnTo>
                  <a:lnTo>
                    <a:pt x="3644" y="0"/>
                  </a:lnTo>
                  <a:close/>
                </a:path>
              </a:pathLst>
            </a:custGeom>
            <a:gradFill>
              <a:gsLst>
                <a:gs pos="0">
                  <a:srgbClr val="E85CDB"/>
                </a:gs>
                <a:gs pos="100000">
                  <a:srgbClr val="FB7843"/>
                </a:gs>
              </a:gsLst>
              <a:lin ang="1619866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" name="Google Shape;268;p13"/>
            <p:cNvSpPr/>
            <p:nvPr/>
          </p:nvSpPr>
          <p:spPr>
            <a:xfrm>
              <a:off x="7253877" y="2102232"/>
              <a:ext cx="139278" cy="139278"/>
            </a:xfrm>
            <a:custGeom>
              <a:rect b="b" l="l" r="r" t="t"/>
              <a:pathLst>
                <a:path extrusionOk="0" h="4942" w="4942">
                  <a:moveTo>
                    <a:pt x="2465" y="0"/>
                  </a:moveTo>
                  <a:lnTo>
                    <a:pt x="0" y="2465"/>
                  </a:lnTo>
                  <a:lnTo>
                    <a:pt x="2465" y="4941"/>
                  </a:lnTo>
                  <a:lnTo>
                    <a:pt x="4941" y="2465"/>
                  </a:lnTo>
                  <a:lnTo>
                    <a:pt x="2465" y="0"/>
                  </a:lnTo>
                  <a:close/>
                </a:path>
              </a:pathLst>
            </a:custGeom>
            <a:gradFill>
              <a:gsLst>
                <a:gs pos="0">
                  <a:srgbClr val="E85CDB"/>
                </a:gs>
                <a:gs pos="100000">
                  <a:srgbClr val="FB7843"/>
                </a:gs>
              </a:gsLst>
              <a:lin ang="1619866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" name="Google Shape;269;p13"/>
            <p:cNvSpPr/>
            <p:nvPr/>
          </p:nvSpPr>
          <p:spPr>
            <a:xfrm>
              <a:off x="8202516" y="1275092"/>
              <a:ext cx="139278" cy="139278"/>
            </a:xfrm>
            <a:custGeom>
              <a:rect b="b" l="l" r="r" t="t"/>
              <a:pathLst>
                <a:path extrusionOk="0" h="4942" w="4942">
                  <a:moveTo>
                    <a:pt x="2477" y="1"/>
                  </a:moveTo>
                  <a:lnTo>
                    <a:pt x="0" y="2477"/>
                  </a:lnTo>
                  <a:lnTo>
                    <a:pt x="2477" y="4942"/>
                  </a:lnTo>
                  <a:lnTo>
                    <a:pt x="4941" y="2477"/>
                  </a:lnTo>
                  <a:lnTo>
                    <a:pt x="2477" y="1"/>
                  </a:lnTo>
                  <a:close/>
                </a:path>
              </a:pathLst>
            </a:custGeom>
            <a:gradFill>
              <a:gsLst>
                <a:gs pos="0">
                  <a:srgbClr val="E85CDB"/>
                </a:gs>
                <a:gs pos="100000">
                  <a:srgbClr val="FB7843"/>
                </a:gs>
              </a:gsLst>
              <a:lin ang="1619866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" name="Google Shape;270;p13"/>
            <p:cNvSpPr/>
            <p:nvPr/>
          </p:nvSpPr>
          <p:spPr>
            <a:xfrm>
              <a:off x="7396513" y="1524398"/>
              <a:ext cx="530536" cy="530874"/>
            </a:xfrm>
            <a:custGeom>
              <a:rect b="b" l="l" r="r" t="t"/>
              <a:pathLst>
                <a:path extrusionOk="0" h="18837" w="18825">
                  <a:moveTo>
                    <a:pt x="9418" y="1"/>
                  </a:moveTo>
                  <a:lnTo>
                    <a:pt x="0" y="9419"/>
                  </a:lnTo>
                  <a:lnTo>
                    <a:pt x="9418" y="18837"/>
                  </a:lnTo>
                  <a:lnTo>
                    <a:pt x="18824" y="9419"/>
                  </a:lnTo>
                  <a:lnTo>
                    <a:pt x="9418" y="1"/>
                  </a:lnTo>
                  <a:close/>
                </a:path>
              </a:pathLst>
            </a:custGeom>
            <a:gradFill>
              <a:gsLst>
                <a:gs pos="0">
                  <a:srgbClr val="E85CDB"/>
                </a:gs>
                <a:gs pos="100000">
                  <a:srgbClr val="FB7843"/>
                </a:gs>
              </a:gsLst>
              <a:lin ang="1619866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" name="Google Shape;271;p13"/>
            <p:cNvSpPr/>
            <p:nvPr/>
          </p:nvSpPr>
          <p:spPr>
            <a:xfrm>
              <a:off x="8400473" y="1878094"/>
              <a:ext cx="333230" cy="333202"/>
            </a:xfrm>
            <a:custGeom>
              <a:rect b="b" l="l" r="r" t="t"/>
              <a:pathLst>
                <a:path extrusionOk="0" h="11823" w="11824">
                  <a:moveTo>
                    <a:pt x="5918" y="0"/>
                  </a:moveTo>
                  <a:lnTo>
                    <a:pt x="1" y="5906"/>
                  </a:lnTo>
                  <a:lnTo>
                    <a:pt x="5918" y="11823"/>
                  </a:lnTo>
                  <a:lnTo>
                    <a:pt x="11824" y="5906"/>
                  </a:lnTo>
                  <a:lnTo>
                    <a:pt x="5918" y="0"/>
                  </a:lnTo>
                  <a:close/>
                </a:path>
              </a:pathLst>
            </a:custGeom>
            <a:gradFill>
              <a:gsLst>
                <a:gs pos="0">
                  <a:srgbClr val="E85CDB"/>
                </a:gs>
                <a:gs pos="100000">
                  <a:srgbClr val="FB7843"/>
                </a:gs>
              </a:gsLst>
              <a:lin ang="1619866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" name="Google Shape;272;p13"/>
            <p:cNvSpPr/>
            <p:nvPr/>
          </p:nvSpPr>
          <p:spPr>
            <a:xfrm>
              <a:off x="8057543" y="1534826"/>
              <a:ext cx="221148" cy="221148"/>
            </a:xfrm>
            <a:custGeom>
              <a:rect b="b" l="l" r="r" t="t"/>
              <a:pathLst>
                <a:path extrusionOk="0" h="7847" w="7847">
                  <a:moveTo>
                    <a:pt x="3918" y="631"/>
                  </a:moveTo>
                  <a:lnTo>
                    <a:pt x="7216" y="3929"/>
                  </a:lnTo>
                  <a:lnTo>
                    <a:pt x="3918" y="7215"/>
                  </a:lnTo>
                  <a:lnTo>
                    <a:pt x="632" y="3929"/>
                  </a:lnTo>
                  <a:lnTo>
                    <a:pt x="3918" y="631"/>
                  </a:lnTo>
                  <a:close/>
                  <a:moveTo>
                    <a:pt x="3918" y="0"/>
                  </a:moveTo>
                  <a:lnTo>
                    <a:pt x="1" y="3929"/>
                  </a:lnTo>
                  <a:lnTo>
                    <a:pt x="3918" y="7846"/>
                  </a:lnTo>
                  <a:lnTo>
                    <a:pt x="7847" y="3929"/>
                  </a:lnTo>
                  <a:lnTo>
                    <a:pt x="3918" y="0"/>
                  </a:lnTo>
                  <a:close/>
                </a:path>
              </a:pathLst>
            </a:custGeom>
            <a:gradFill>
              <a:gsLst>
                <a:gs pos="0">
                  <a:srgbClr val="E85CDB"/>
                </a:gs>
                <a:gs pos="100000">
                  <a:srgbClr val="FB7843"/>
                </a:gs>
              </a:gsLst>
              <a:lin ang="1619866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73" name="Google Shape;273;p13"/>
          <p:cNvSpPr txBox="1"/>
          <p:nvPr>
            <p:ph type="title"/>
          </p:nvPr>
        </p:nvSpPr>
        <p:spPr>
          <a:xfrm>
            <a:off x="2436925" y="3212355"/>
            <a:ext cx="4242300" cy="116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None/>
              <a:defRPr sz="35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274" name="Google Shape;274;p13"/>
          <p:cNvSpPr txBox="1"/>
          <p:nvPr>
            <p:ph hasCustomPrompt="1" idx="2" type="title"/>
          </p:nvPr>
        </p:nvSpPr>
        <p:spPr>
          <a:xfrm>
            <a:off x="2854900" y="365712"/>
            <a:ext cx="3434400" cy="1289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80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2">
  <p:cSld name="CUSTOM_2"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p14"/>
          <p:cNvSpPr/>
          <p:nvPr/>
        </p:nvSpPr>
        <p:spPr>
          <a:xfrm>
            <a:off x="1558077" y="2114976"/>
            <a:ext cx="6027980" cy="6027980"/>
          </a:xfrm>
          <a:custGeom>
            <a:rect b="b" l="l" r="r" t="t"/>
            <a:pathLst>
              <a:path extrusionOk="0" h="12229" w="12229">
                <a:moveTo>
                  <a:pt x="6121" y="1"/>
                </a:moveTo>
                <a:lnTo>
                  <a:pt x="1" y="6120"/>
                </a:lnTo>
                <a:lnTo>
                  <a:pt x="6121" y="12228"/>
                </a:lnTo>
                <a:lnTo>
                  <a:pt x="12229" y="6120"/>
                </a:lnTo>
                <a:lnTo>
                  <a:pt x="6121" y="1"/>
                </a:lnTo>
                <a:close/>
              </a:path>
            </a:pathLst>
          </a:custGeom>
          <a:gradFill>
            <a:gsLst>
              <a:gs pos="0">
                <a:srgbClr val="FB7843"/>
              </a:gs>
              <a:gs pos="100000">
                <a:srgbClr val="E85CDB"/>
              </a:gs>
            </a:gsLst>
            <a:lin ang="8099331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77" name="Google Shape;277;p14"/>
          <p:cNvGrpSpPr/>
          <p:nvPr/>
        </p:nvGrpSpPr>
        <p:grpSpPr>
          <a:xfrm>
            <a:off x="-1496684" y="152395"/>
            <a:ext cx="3605211" cy="3567585"/>
            <a:chOff x="-1115684" y="691895"/>
            <a:chExt cx="3605211" cy="3567585"/>
          </a:xfrm>
        </p:grpSpPr>
        <p:sp>
          <p:nvSpPr>
            <p:cNvPr id="278" name="Google Shape;278;p14"/>
            <p:cNvSpPr/>
            <p:nvPr/>
          </p:nvSpPr>
          <p:spPr>
            <a:xfrm>
              <a:off x="-899915" y="1096911"/>
              <a:ext cx="2753543" cy="2753515"/>
            </a:xfrm>
            <a:custGeom>
              <a:rect b="b" l="l" r="r" t="t"/>
              <a:pathLst>
                <a:path extrusionOk="0" h="97703" w="97704">
                  <a:moveTo>
                    <a:pt x="84987" y="1"/>
                  </a:moveTo>
                  <a:lnTo>
                    <a:pt x="0" y="84987"/>
                  </a:lnTo>
                  <a:lnTo>
                    <a:pt x="12716" y="97703"/>
                  </a:lnTo>
                  <a:lnTo>
                    <a:pt x="97703" y="12716"/>
                  </a:lnTo>
                  <a:lnTo>
                    <a:pt x="84987" y="1"/>
                  </a:lnTo>
                  <a:close/>
                </a:path>
              </a:pathLst>
            </a:custGeom>
            <a:gradFill>
              <a:gsLst>
                <a:gs pos="0">
                  <a:srgbClr val="FB7843"/>
                </a:gs>
                <a:gs pos="100000">
                  <a:srgbClr val="E85CDB"/>
                </a:gs>
              </a:gsLst>
              <a:lin ang="8099331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" name="Google Shape;279;p14"/>
            <p:cNvSpPr/>
            <p:nvPr/>
          </p:nvSpPr>
          <p:spPr>
            <a:xfrm>
              <a:off x="-511020" y="2105577"/>
              <a:ext cx="2013668" cy="2013301"/>
            </a:xfrm>
            <a:custGeom>
              <a:rect b="b" l="l" r="r" t="t"/>
              <a:pathLst>
                <a:path extrusionOk="0" h="71438" w="71451">
                  <a:moveTo>
                    <a:pt x="63330" y="632"/>
                  </a:moveTo>
                  <a:lnTo>
                    <a:pt x="70819" y="8121"/>
                  </a:lnTo>
                  <a:lnTo>
                    <a:pt x="8133" y="70807"/>
                  </a:lnTo>
                  <a:lnTo>
                    <a:pt x="644" y="63318"/>
                  </a:lnTo>
                  <a:lnTo>
                    <a:pt x="63330" y="632"/>
                  </a:lnTo>
                  <a:close/>
                  <a:moveTo>
                    <a:pt x="63330" y="1"/>
                  </a:moveTo>
                  <a:lnTo>
                    <a:pt x="1" y="63318"/>
                  </a:lnTo>
                  <a:lnTo>
                    <a:pt x="8133" y="71438"/>
                  </a:lnTo>
                  <a:lnTo>
                    <a:pt x="71450" y="8121"/>
                  </a:lnTo>
                  <a:lnTo>
                    <a:pt x="63330" y="1"/>
                  </a:lnTo>
                  <a:close/>
                </a:path>
              </a:pathLst>
            </a:custGeom>
            <a:gradFill>
              <a:gsLst>
                <a:gs pos="0">
                  <a:srgbClr val="FB7843"/>
                </a:gs>
                <a:gs pos="100000">
                  <a:srgbClr val="E85CDB"/>
                </a:gs>
              </a:gsLst>
              <a:lin ang="8099331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" name="Google Shape;280;p14"/>
            <p:cNvSpPr/>
            <p:nvPr/>
          </p:nvSpPr>
          <p:spPr>
            <a:xfrm>
              <a:off x="-242239" y="2003893"/>
              <a:ext cx="2255925" cy="2255586"/>
            </a:xfrm>
            <a:custGeom>
              <a:rect b="b" l="l" r="r" t="t"/>
              <a:pathLst>
                <a:path extrusionOk="0" h="80035" w="80047">
                  <a:moveTo>
                    <a:pt x="76141" y="1"/>
                  </a:moveTo>
                  <a:lnTo>
                    <a:pt x="1" y="76141"/>
                  </a:lnTo>
                  <a:lnTo>
                    <a:pt x="3894" y="80034"/>
                  </a:lnTo>
                  <a:lnTo>
                    <a:pt x="80046" y="3894"/>
                  </a:lnTo>
                  <a:lnTo>
                    <a:pt x="76141" y="1"/>
                  </a:lnTo>
                  <a:close/>
                </a:path>
              </a:pathLst>
            </a:custGeom>
            <a:gradFill>
              <a:gsLst>
                <a:gs pos="0">
                  <a:srgbClr val="FB7843"/>
                </a:gs>
                <a:gs pos="100000">
                  <a:srgbClr val="E85CDB"/>
                </a:gs>
              </a:gsLst>
              <a:lin ang="8099331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" name="Google Shape;281;p14"/>
            <p:cNvSpPr/>
            <p:nvPr/>
          </p:nvSpPr>
          <p:spPr>
            <a:xfrm>
              <a:off x="-1115684" y="1250254"/>
              <a:ext cx="2210945" cy="2210945"/>
            </a:xfrm>
            <a:custGeom>
              <a:rect b="b" l="l" r="r" t="t"/>
              <a:pathLst>
                <a:path extrusionOk="0" h="78451" w="78451">
                  <a:moveTo>
                    <a:pt x="72200" y="632"/>
                  </a:moveTo>
                  <a:lnTo>
                    <a:pt x="77820" y="6251"/>
                  </a:lnTo>
                  <a:lnTo>
                    <a:pt x="6251" y="77819"/>
                  </a:lnTo>
                  <a:lnTo>
                    <a:pt x="632" y="72200"/>
                  </a:lnTo>
                  <a:lnTo>
                    <a:pt x="72200" y="632"/>
                  </a:lnTo>
                  <a:close/>
                  <a:moveTo>
                    <a:pt x="72200" y="1"/>
                  </a:moveTo>
                  <a:lnTo>
                    <a:pt x="1" y="72200"/>
                  </a:lnTo>
                  <a:lnTo>
                    <a:pt x="6251" y="78451"/>
                  </a:lnTo>
                  <a:lnTo>
                    <a:pt x="78451" y="6251"/>
                  </a:lnTo>
                  <a:lnTo>
                    <a:pt x="72200" y="1"/>
                  </a:lnTo>
                  <a:close/>
                </a:path>
              </a:pathLst>
            </a:custGeom>
            <a:gradFill>
              <a:gsLst>
                <a:gs pos="0">
                  <a:srgbClr val="FB7843"/>
                </a:gs>
                <a:gs pos="100000">
                  <a:srgbClr val="E85CDB"/>
                </a:gs>
              </a:gsLst>
              <a:lin ang="8099331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" name="Google Shape;282;p14"/>
            <p:cNvSpPr/>
            <p:nvPr/>
          </p:nvSpPr>
          <p:spPr>
            <a:xfrm>
              <a:off x="1019791" y="1118048"/>
              <a:ext cx="208043" cy="207733"/>
            </a:xfrm>
            <a:custGeom>
              <a:rect b="b" l="l" r="r" t="t"/>
              <a:pathLst>
                <a:path extrusionOk="0" h="7371" w="7382">
                  <a:moveTo>
                    <a:pt x="3691" y="1"/>
                  </a:moveTo>
                  <a:lnTo>
                    <a:pt x="0" y="3680"/>
                  </a:lnTo>
                  <a:lnTo>
                    <a:pt x="3691" y="7371"/>
                  </a:lnTo>
                  <a:lnTo>
                    <a:pt x="7382" y="3680"/>
                  </a:lnTo>
                  <a:lnTo>
                    <a:pt x="3691" y="1"/>
                  </a:lnTo>
                  <a:close/>
                </a:path>
              </a:pathLst>
            </a:custGeom>
            <a:gradFill>
              <a:gsLst>
                <a:gs pos="0">
                  <a:srgbClr val="FB7843"/>
                </a:gs>
                <a:gs pos="100000">
                  <a:srgbClr val="E85CDB"/>
                </a:gs>
              </a:gsLst>
              <a:lin ang="8099331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" name="Google Shape;283;p14"/>
            <p:cNvSpPr/>
            <p:nvPr/>
          </p:nvSpPr>
          <p:spPr>
            <a:xfrm>
              <a:off x="1592890" y="2498503"/>
              <a:ext cx="344644" cy="344644"/>
            </a:xfrm>
            <a:custGeom>
              <a:rect b="b" l="l" r="r" t="t"/>
              <a:pathLst>
                <a:path extrusionOk="0" h="12229" w="12229">
                  <a:moveTo>
                    <a:pt x="6121" y="1"/>
                  </a:moveTo>
                  <a:lnTo>
                    <a:pt x="1" y="6120"/>
                  </a:lnTo>
                  <a:lnTo>
                    <a:pt x="6121" y="12228"/>
                  </a:lnTo>
                  <a:lnTo>
                    <a:pt x="12229" y="6120"/>
                  </a:lnTo>
                  <a:lnTo>
                    <a:pt x="6121" y="1"/>
                  </a:lnTo>
                  <a:close/>
                </a:path>
              </a:pathLst>
            </a:custGeom>
            <a:gradFill>
              <a:gsLst>
                <a:gs pos="0">
                  <a:srgbClr val="FB7843"/>
                </a:gs>
                <a:gs pos="100000">
                  <a:srgbClr val="E85CDB"/>
                </a:gs>
              </a:gsLst>
              <a:lin ang="8099331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" name="Google Shape;284;p14"/>
            <p:cNvSpPr/>
            <p:nvPr/>
          </p:nvSpPr>
          <p:spPr>
            <a:xfrm>
              <a:off x="1495265" y="691895"/>
              <a:ext cx="158386" cy="158414"/>
            </a:xfrm>
            <a:custGeom>
              <a:rect b="b" l="l" r="r" t="t"/>
              <a:pathLst>
                <a:path extrusionOk="0" h="5621" w="5620">
                  <a:moveTo>
                    <a:pt x="2810" y="632"/>
                  </a:moveTo>
                  <a:lnTo>
                    <a:pt x="4989" y="2811"/>
                  </a:lnTo>
                  <a:lnTo>
                    <a:pt x="2810" y="4989"/>
                  </a:lnTo>
                  <a:lnTo>
                    <a:pt x="631" y="2811"/>
                  </a:lnTo>
                  <a:lnTo>
                    <a:pt x="2810" y="632"/>
                  </a:lnTo>
                  <a:close/>
                  <a:moveTo>
                    <a:pt x="2810" y="1"/>
                  </a:moveTo>
                  <a:lnTo>
                    <a:pt x="0" y="2811"/>
                  </a:lnTo>
                  <a:lnTo>
                    <a:pt x="2810" y="5621"/>
                  </a:lnTo>
                  <a:lnTo>
                    <a:pt x="5620" y="2811"/>
                  </a:lnTo>
                  <a:lnTo>
                    <a:pt x="2810" y="1"/>
                  </a:lnTo>
                  <a:close/>
                </a:path>
              </a:pathLst>
            </a:custGeom>
            <a:gradFill>
              <a:gsLst>
                <a:gs pos="0">
                  <a:srgbClr val="FB7843"/>
                </a:gs>
                <a:gs pos="100000">
                  <a:srgbClr val="E85CDB"/>
                </a:gs>
              </a:gsLst>
              <a:lin ang="8099331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" name="Google Shape;285;p14"/>
            <p:cNvSpPr/>
            <p:nvPr/>
          </p:nvSpPr>
          <p:spPr>
            <a:xfrm>
              <a:off x="2331113" y="1527771"/>
              <a:ext cx="158414" cy="158386"/>
            </a:xfrm>
            <a:custGeom>
              <a:rect b="b" l="l" r="r" t="t"/>
              <a:pathLst>
                <a:path extrusionOk="0" h="5620" w="5621">
                  <a:moveTo>
                    <a:pt x="2811" y="631"/>
                  </a:moveTo>
                  <a:lnTo>
                    <a:pt x="4989" y="2810"/>
                  </a:lnTo>
                  <a:lnTo>
                    <a:pt x="2811" y="4989"/>
                  </a:lnTo>
                  <a:lnTo>
                    <a:pt x="632" y="2810"/>
                  </a:lnTo>
                  <a:lnTo>
                    <a:pt x="2811" y="631"/>
                  </a:lnTo>
                  <a:close/>
                  <a:moveTo>
                    <a:pt x="2811" y="0"/>
                  </a:moveTo>
                  <a:lnTo>
                    <a:pt x="1" y="2810"/>
                  </a:lnTo>
                  <a:lnTo>
                    <a:pt x="2811" y="5620"/>
                  </a:lnTo>
                  <a:lnTo>
                    <a:pt x="5620" y="2810"/>
                  </a:lnTo>
                  <a:lnTo>
                    <a:pt x="2811" y="0"/>
                  </a:lnTo>
                  <a:close/>
                </a:path>
              </a:pathLst>
            </a:custGeom>
            <a:gradFill>
              <a:gsLst>
                <a:gs pos="0">
                  <a:srgbClr val="FB7843"/>
                </a:gs>
                <a:gs pos="100000">
                  <a:srgbClr val="E85CDB"/>
                </a:gs>
              </a:gsLst>
              <a:lin ang="8099331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" name="Google Shape;286;p14"/>
            <p:cNvSpPr/>
            <p:nvPr/>
          </p:nvSpPr>
          <p:spPr>
            <a:xfrm>
              <a:off x="1534862" y="1736804"/>
              <a:ext cx="336584" cy="336584"/>
            </a:xfrm>
            <a:custGeom>
              <a:rect b="b" l="l" r="r" t="t"/>
              <a:pathLst>
                <a:path extrusionOk="0" h="11943" w="11943">
                  <a:moveTo>
                    <a:pt x="5965" y="1"/>
                  </a:moveTo>
                  <a:lnTo>
                    <a:pt x="0" y="5966"/>
                  </a:lnTo>
                  <a:lnTo>
                    <a:pt x="5965" y="11943"/>
                  </a:lnTo>
                  <a:lnTo>
                    <a:pt x="11942" y="5966"/>
                  </a:lnTo>
                  <a:lnTo>
                    <a:pt x="5965" y="1"/>
                  </a:lnTo>
                  <a:close/>
                </a:path>
              </a:pathLst>
            </a:custGeom>
            <a:gradFill>
              <a:gsLst>
                <a:gs pos="0">
                  <a:srgbClr val="FB7843"/>
                </a:gs>
                <a:gs pos="100000">
                  <a:srgbClr val="E85CDB"/>
                </a:gs>
              </a:gsLst>
              <a:lin ang="8099331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" name="Google Shape;287;p14"/>
            <p:cNvSpPr/>
            <p:nvPr/>
          </p:nvSpPr>
          <p:spPr>
            <a:xfrm>
              <a:off x="2003628" y="1398581"/>
              <a:ext cx="205704" cy="206042"/>
            </a:xfrm>
            <a:custGeom>
              <a:rect b="b" l="l" r="r" t="t"/>
              <a:pathLst>
                <a:path extrusionOk="0" h="7311" w="7299">
                  <a:moveTo>
                    <a:pt x="3655" y="0"/>
                  </a:moveTo>
                  <a:lnTo>
                    <a:pt x="0" y="3655"/>
                  </a:lnTo>
                  <a:lnTo>
                    <a:pt x="3655" y="7311"/>
                  </a:lnTo>
                  <a:lnTo>
                    <a:pt x="7299" y="3655"/>
                  </a:lnTo>
                  <a:lnTo>
                    <a:pt x="3655" y="0"/>
                  </a:lnTo>
                  <a:close/>
                </a:path>
              </a:pathLst>
            </a:custGeom>
            <a:gradFill>
              <a:gsLst>
                <a:gs pos="0">
                  <a:srgbClr val="FB7843"/>
                </a:gs>
                <a:gs pos="100000">
                  <a:srgbClr val="E85CDB"/>
                </a:gs>
              </a:gsLst>
              <a:lin ang="8099331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88" name="Google Shape;288;p14"/>
          <p:cNvGrpSpPr/>
          <p:nvPr/>
        </p:nvGrpSpPr>
        <p:grpSpPr>
          <a:xfrm>
            <a:off x="7106678" y="597894"/>
            <a:ext cx="3651827" cy="3549464"/>
            <a:chOff x="7253877" y="1275092"/>
            <a:chExt cx="3651827" cy="3549464"/>
          </a:xfrm>
        </p:grpSpPr>
        <p:sp>
          <p:nvSpPr>
            <p:cNvPr id="289" name="Google Shape;289;p14"/>
            <p:cNvSpPr/>
            <p:nvPr/>
          </p:nvSpPr>
          <p:spPr>
            <a:xfrm>
              <a:off x="7758579" y="1886464"/>
              <a:ext cx="2742439" cy="2742439"/>
            </a:xfrm>
            <a:custGeom>
              <a:rect b="b" l="l" r="r" t="t"/>
              <a:pathLst>
                <a:path extrusionOk="0" h="97310" w="97310">
                  <a:moveTo>
                    <a:pt x="12907" y="644"/>
                  </a:moveTo>
                  <a:lnTo>
                    <a:pt x="96679" y="84404"/>
                  </a:lnTo>
                  <a:lnTo>
                    <a:pt x="84404" y="96679"/>
                  </a:lnTo>
                  <a:lnTo>
                    <a:pt x="631" y="12907"/>
                  </a:lnTo>
                  <a:lnTo>
                    <a:pt x="12907" y="644"/>
                  </a:lnTo>
                  <a:close/>
                  <a:moveTo>
                    <a:pt x="12907" y="1"/>
                  </a:moveTo>
                  <a:lnTo>
                    <a:pt x="0" y="12907"/>
                  </a:lnTo>
                  <a:lnTo>
                    <a:pt x="84404" y="97310"/>
                  </a:lnTo>
                  <a:lnTo>
                    <a:pt x="97310" y="84404"/>
                  </a:lnTo>
                  <a:lnTo>
                    <a:pt x="12907" y="1"/>
                  </a:lnTo>
                  <a:close/>
                </a:path>
              </a:pathLst>
            </a:custGeom>
            <a:gradFill>
              <a:gsLst>
                <a:gs pos="0">
                  <a:srgbClr val="E85CDB"/>
                </a:gs>
                <a:gs pos="100000">
                  <a:srgbClr val="FB7843"/>
                </a:gs>
              </a:gsLst>
              <a:lin ang="1619866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" name="Google Shape;290;p14"/>
            <p:cNvSpPr/>
            <p:nvPr/>
          </p:nvSpPr>
          <p:spPr>
            <a:xfrm>
              <a:off x="8774291" y="2251545"/>
              <a:ext cx="1974381" cy="1974720"/>
            </a:xfrm>
            <a:custGeom>
              <a:rect b="b" l="l" r="r" t="t"/>
              <a:pathLst>
                <a:path extrusionOk="0" h="70069" w="70057">
                  <a:moveTo>
                    <a:pt x="7716" y="1"/>
                  </a:moveTo>
                  <a:lnTo>
                    <a:pt x="0" y="7728"/>
                  </a:lnTo>
                  <a:lnTo>
                    <a:pt x="62342" y="70069"/>
                  </a:lnTo>
                  <a:lnTo>
                    <a:pt x="70057" y="62341"/>
                  </a:lnTo>
                  <a:lnTo>
                    <a:pt x="7716" y="1"/>
                  </a:lnTo>
                  <a:close/>
                </a:path>
              </a:pathLst>
            </a:custGeom>
            <a:gradFill>
              <a:gsLst>
                <a:gs pos="0">
                  <a:srgbClr val="E85CDB"/>
                </a:gs>
                <a:gs pos="100000">
                  <a:srgbClr val="FB7843"/>
                </a:gs>
              </a:gsLst>
              <a:lin ang="1619866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" name="Google Shape;291;p14"/>
            <p:cNvSpPr/>
            <p:nvPr/>
          </p:nvSpPr>
          <p:spPr>
            <a:xfrm>
              <a:off x="8656176" y="1728414"/>
              <a:ext cx="2249527" cy="2249865"/>
            </a:xfrm>
            <a:custGeom>
              <a:rect b="b" l="l" r="r" t="t"/>
              <a:pathLst>
                <a:path extrusionOk="0" h="79832" w="79820">
                  <a:moveTo>
                    <a:pt x="4168" y="632"/>
                  </a:moveTo>
                  <a:lnTo>
                    <a:pt x="79189" y="75653"/>
                  </a:lnTo>
                  <a:lnTo>
                    <a:pt x="75641" y="79201"/>
                  </a:lnTo>
                  <a:lnTo>
                    <a:pt x="631" y="4180"/>
                  </a:lnTo>
                  <a:lnTo>
                    <a:pt x="4168" y="632"/>
                  </a:lnTo>
                  <a:close/>
                  <a:moveTo>
                    <a:pt x="4168" y="1"/>
                  </a:moveTo>
                  <a:lnTo>
                    <a:pt x="0" y="4180"/>
                  </a:lnTo>
                  <a:lnTo>
                    <a:pt x="75641" y="79832"/>
                  </a:lnTo>
                  <a:lnTo>
                    <a:pt x="79820" y="75653"/>
                  </a:lnTo>
                  <a:lnTo>
                    <a:pt x="4168" y="1"/>
                  </a:lnTo>
                  <a:close/>
                </a:path>
              </a:pathLst>
            </a:custGeom>
            <a:gradFill>
              <a:gsLst>
                <a:gs pos="0">
                  <a:srgbClr val="E85CDB"/>
                </a:gs>
                <a:gs pos="100000">
                  <a:srgbClr val="FB7843"/>
                </a:gs>
              </a:gsLst>
              <a:lin ang="1619866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" name="Google Shape;292;p14"/>
            <p:cNvSpPr/>
            <p:nvPr/>
          </p:nvSpPr>
          <p:spPr>
            <a:xfrm>
              <a:off x="7928014" y="2654532"/>
              <a:ext cx="2170024" cy="2170024"/>
            </a:xfrm>
            <a:custGeom>
              <a:rect b="b" l="l" r="r" t="t"/>
              <a:pathLst>
                <a:path extrusionOk="0" h="76999" w="76999">
                  <a:moveTo>
                    <a:pt x="5871" y="1"/>
                  </a:moveTo>
                  <a:lnTo>
                    <a:pt x="1" y="5871"/>
                  </a:lnTo>
                  <a:lnTo>
                    <a:pt x="71129" y="76998"/>
                  </a:lnTo>
                  <a:lnTo>
                    <a:pt x="76999" y="71128"/>
                  </a:lnTo>
                  <a:lnTo>
                    <a:pt x="5871" y="1"/>
                  </a:lnTo>
                  <a:close/>
                </a:path>
              </a:pathLst>
            </a:custGeom>
            <a:gradFill>
              <a:gsLst>
                <a:gs pos="0">
                  <a:srgbClr val="E85CDB"/>
                </a:gs>
                <a:gs pos="100000">
                  <a:srgbClr val="FB7843"/>
                </a:gs>
              </a:gsLst>
              <a:lin ang="1619866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" name="Google Shape;293;p14"/>
            <p:cNvSpPr/>
            <p:nvPr/>
          </p:nvSpPr>
          <p:spPr>
            <a:xfrm>
              <a:off x="7788425" y="2514971"/>
              <a:ext cx="205394" cy="205704"/>
            </a:xfrm>
            <a:custGeom>
              <a:rect b="b" l="l" r="r" t="t"/>
              <a:pathLst>
                <a:path extrusionOk="0" h="7299" w="7288">
                  <a:moveTo>
                    <a:pt x="3644" y="0"/>
                  </a:moveTo>
                  <a:lnTo>
                    <a:pt x="1" y="3643"/>
                  </a:lnTo>
                  <a:lnTo>
                    <a:pt x="3644" y="7298"/>
                  </a:lnTo>
                  <a:lnTo>
                    <a:pt x="7287" y="3643"/>
                  </a:lnTo>
                  <a:lnTo>
                    <a:pt x="3644" y="0"/>
                  </a:lnTo>
                  <a:close/>
                </a:path>
              </a:pathLst>
            </a:custGeom>
            <a:gradFill>
              <a:gsLst>
                <a:gs pos="0">
                  <a:srgbClr val="E85CDB"/>
                </a:gs>
                <a:gs pos="100000">
                  <a:srgbClr val="FB7843"/>
                </a:gs>
              </a:gsLst>
              <a:lin ang="1619866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" name="Google Shape;294;p14"/>
            <p:cNvSpPr/>
            <p:nvPr/>
          </p:nvSpPr>
          <p:spPr>
            <a:xfrm>
              <a:off x="7253877" y="2102232"/>
              <a:ext cx="139278" cy="139278"/>
            </a:xfrm>
            <a:custGeom>
              <a:rect b="b" l="l" r="r" t="t"/>
              <a:pathLst>
                <a:path extrusionOk="0" h="4942" w="4942">
                  <a:moveTo>
                    <a:pt x="2465" y="0"/>
                  </a:moveTo>
                  <a:lnTo>
                    <a:pt x="0" y="2465"/>
                  </a:lnTo>
                  <a:lnTo>
                    <a:pt x="2465" y="4941"/>
                  </a:lnTo>
                  <a:lnTo>
                    <a:pt x="4941" y="2465"/>
                  </a:lnTo>
                  <a:lnTo>
                    <a:pt x="2465" y="0"/>
                  </a:lnTo>
                  <a:close/>
                </a:path>
              </a:pathLst>
            </a:custGeom>
            <a:gradFill>
              <a:gsLst>
                <a:gs pos="0">
                  <a:srgbClr val="E85CDB"/>
                </a:gs>
                <a:gs pos="100000">
                  <a:srgbClr val="FB7843"/>
                </a:gs>
              </a:gsLst>
              <a:lin ang="1619866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" name="Google Shape;295;p14"/>
            <p:cNvSpPr/>
            <p:nvPr/>
          </p:nvSpPr>
          <p:spPr>
            <a:xfrm>
              <a:off x="8202516" y="1275092"/>
              <a:ext cx="139278" cy="139278"/>
            </a:xfrm>
            <a:custGeom>
              <a:rect b="b" l="l" r="r" t="t"/>
              <a:pathLst>
                <a:path extrusionOk="0" h="4942" w="4942">
                  <a:moveTo>
                    <a:pt x="2477" y="1"/>
                  </a:moveTo>
                  <a:lnTo>
                    <a:pt x="0" y="2477"/>
                  </a:lnTo>
                  <a:lnTo>
                    <a:pt x="2477" y="4942"/>
                  </a:lnTo>
                  <a:lnTo>
                    <a:pt x="4941" y="2477"/>
                  </a:lnTo>
                  <a:lnTo>
                    <a:pt x="2477" y="1"/>
                  </a:lnTo>
                  <a:close/>
                </a:path>
              </a:pathLst>
            </a:custGeom>
            <a:gradFill>
              <a:gsLst>
                <a:gs pos="0">
                  <a:srgbClr val="E85CDB"/>
                </a:gs>
                <a:gs pos="100000">
                  <a:srgbClr val="FB7843"/>
                </a:gs>
              </a:gsLst>
              <a:lin ang="1619866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" name="Google Shape;296;p14"/>
            <p:cNvSpPr/>
            <p:nvPr/>
          </p:nvSpPr>
          <p:spPr>
            <a:xfrm>
              <a:off x="7396513" y="1524398"/>
              <a:ext cx="530536" cy="530874"/>
            </a:xfrm>
            <a:custGeom>
              <a:rect b="b" l="l" r="r" t="t"/>
              <a:pathLst>
                <a:path extrusionOk="0" h="18837" w="18825">
                  <a:moveTo>
                    <a:pt x="9418" y="1"/>
                  </a:moveTo>
                  <a:lnTo>
                    <a:pt x="0" y="9419"/>
                  </a:lnTo>
                  <a:lnTo>
                    <a:pt x="9418" y="18837"/>
                  </a:lnTo>
                  <a:lnTo>
                    <a:pt x="18824" y="9419"/>
                  </a:lnTo>
                  <a:lnTo>
                    <a:pt x="9418" y="1"/>
                  </a:lnTo>
                  <a:close/>
                </a:path>
              </a:pathLst>
            </a:custGeom>
            <a:gradFill>
              <a:gsLst>
                <a:gs pos="0">
                  <a:srgbClr val="E85CDB"/>
                </a:gs>
                <a:gs pos="100000">
                  <a:srgbClr val="FB7843"/>
                </a:gs>
              </a:gsLst>
              <a:lin ang="1619866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" name="Google Shape;297;p14"/>
            <p:cNvSpPr/>
            <p:nvPr/>
          </p:nvSpPr>
          <p:spPr>
            <a:xfrm>
              <a:off x="8400473" y="1878094"/>
              <a:ext cx="333230" cy="333202"/>
            </a:xfrm>
            <a:custGeom>
              <a:rect b="b" l="l" r="r" t="t"/>
              <a:pathLst>
                <a:path extrusionOk="0" h="11823" w="11824">
                  <a:moveTo>
                    <a:pt x="5918" y="0"/>
                  </a:moveTo>
                  <a:lnTo>
                    <a:pt x="1" y="5906"/>
                  </a:lnTo>
                  <a:lnTo>
                    <a:pt x="5918" y="11823"/>
                  </a:lnTo>
                  <a:lnTo>
                    <a:pt x="11824" y="5906"/>
                  </a:lnTo>
                  <a:lnTo>
                    <a:pt x="5918" y="0"/>
                  </a:lnTo>
                  <a:close/>
                </a:path>
              </a:pathLst>
            </a:custGeom>
            <a:gradFill>
              <a:gsLst>
                <a:gs pos="0">
                  <a:srgbClr val="E85CDB"/>
                </a:gs>
                <a:gs pos="100000">
                  <a:srgbClr val="FB7843"/>
                </a:gs>
              </a:gsLst>
              <a:lin ang="1619866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" name="Google Shape;298;p14"/>
            <p:cNvSpPr/>
            <p:nvPr/>
          </p:nvSpPr>
          <p:spPr>
            <a:xfrm>
              <a:off x="8057543" y="1534826"/>
              <a:ext cx="221148" cy="221148"/>
            </a:xfrm>
            <a:custGeom>
              <a:rect b="b" l="l" r="r" t="t"/>
              <a:pathLst>
                <a:path extrusionOk="0" h="7847" w="7847">
                  <a:moveTo>
                    <a:pt x="3918" y="631"/>
                  </a:moveTo>
                  <a:lnTo>
                    <a:pt x="7216" y="3929"/>
                  </a:lnTo>
                  <a:lnTo>
                    <a:pt x="3918" y="7215"/>
                  </a:lnTo>
                  <a:lnTo>
                    <a:pt x="632" y="3929"/>
                  </a:lnTo>
                  <a:lnTo>
                    <a:pt x="3918" y="631"/>
                  </a:lnTo>
                  <a:close/>
                  <a:moveTo>
                    <a:pt x="3918" y="0"/>
                  </a:moveTo>
                  <a:lnTo>
                    <a:pt x="1" y="3929"/>
                  </a:lnTo>
                  <a:lnTo>
                    <a:pt x="3918" y="7846"/>
                  </a:lnTo>
                  <a:lnTo>
                    <a:pt x="7847" y="3929"/>
                  </a:lnTo>
                  <a:lnTo>
                    <a:pt x="3918" y="0"/>
                  </a:lnTo>
                  <a:close/>
                </a:path>
              </a:pathLst>
            </a:custGeom>
            <a:gradFill>
              <a:gsLst>
                <a:gs pos="0">
                  <a:srgbClr val="E85CDB"/>
                </a:gs>
                <a:gs pos="100000">
                  <a:srgbClr val="FB7843"/>
                </a:gs>
              </a:gsLst>
              <a:lin ang="1619866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99" name="Google Shape;299;p14"/>
          <p:cNvSpPr txBox="1"/>
          <p:nvPr>
            <p:ph type="title"/>
          </p:nvPr>
        </p:nvSpPr>
        <p:spPr>
          <a:xfrm>
            <a:off x="2436925" y="692900"/>
            <a:ext cx="4242300" cy="116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None/>
              <a:defRPr sz="35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300" name="Google Shape;300;p14"/>
          <p:cNvSpPr txBox="1"/>
          <p:nvPr>
            <p:ph hasCustomPrompt="1" idx="2" type="title"/>
          </p:nvPr>
        </p:nvSpPr>
        <p:spPr>
          <a:xfrm>
            <a:off x="2854900" y="3554285"/>
            <a:ext cx="3434400" cy="1289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80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TITLE_AND_TWO_COLUMNS_3_1">
    <p:spTree>
      <p:nvGrpSpPr>
        <p:cNvPr id="30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p15"/>
          <p:cNvSpPr txBox="1"/>
          <p:nvPr>
            <p:ph idx="1" type="subTitle"/>
          </p:nvPr>
        </p:nvSpPr>
        <p:spPr>
          <a:xfrm>
            <a:off x="6072125" y="3570874"/>
            <a:ext cx="2377200" cy="10482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15270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sz="1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303" name="Google Shape;303;p15"/>
          <p:cNvSpPr txBox="1"/>
          <p:nvPr>
            <p:ph idx="2" type="subTitle"/>
          </p:nvPr>
        </p:nvSpPr>
        <p:spPr>
          <a:xfrm>
            <a:off x="3383463" y="3570874"/>
            <a:ext cx="2377200" cy="10482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15270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sz="1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304" name="Google Shape;304;p15"/>
          <p:cNvSpPr txBox="1"/>
          <p:nvPr>
            <p:ph idx="3" type="subTitle"/>
          </p:nvPr>
        </p:nvSpPr>
        <p:spPr>
          <a:xfrm>
            <a:off x="694800" y="3570924"/>
            <a:ext cx="2377200" cy="10482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15270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sz="1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305" name="Google Shape;305;p15"/>
          <p:cNvSpPr txBox="1"/>
          <p:nvPr>
            <p:ph idx="4" type="subTitle"/>
          </p:nvPr>
        </p:nvSpPr>
        <p:spPr>
          <a:xfrm>
            <a:off x="942251" y="2332599"/>
            <a:ext cx="1899000" cy="47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9pPr>
          </a:lstStyle>
          <a:p/>
        </p:txBody>
      </p:sp>
      <p:sp>
        <p:nvSpPr>
          <p:cNvPr id="306" name="Google Shape;306;p15"/>
          <p:cNvSpPr txBox="1"/>
          <p:nvPr>
            <p:ph idx="5" type="subTitle"/>
          </p:nvPr>
        </p:nvSpPr>
        <p:spPr>
          <a:xfrm>
            <a:off x="3622500" y="2332599"/>
            <a:ext cx="1899000" cy="47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9pPr>
          </a:lstStyle>
          <a:p/>
        </p:txBody>
      </p:sp>
      <p:sp>
        <p:nvSpPr>
          <p:cNvPr id="307" name="Google Shape;307;p15"/>
          <p:cNvSpPr txBox="1"/>
          <p:nvPr>
            <p:ph idx="6" type="subTitle"/>
          </p:nvPr>
        </p:nvSpPr>
        <p:spPr>
          <a:xfrm>
            <a:off x="6317950" y="2332599"/>
            <a:ext cx="1899000" cy="47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9pPr>
          </a:lstStyle>
          <a:p/>
        </p:txBody>
      </p:sp>
      <p:sp>
        <p:nvSpPr>
          <p:cNvPr id="308" name="Google Shape;308;p15"/>
          <p:cNvSpPr txBox="1"/>
          <p:nvPr>
            <p:ph type="title"/>
          </p:nvPr>
        </p:nvSpPr>
        <p:spPr>
          <a:xfrm>
            <a:off x="599100" y="523881"/>
            <a:ext cx="7945800" cy="67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grpSp>
        <p:nvGrpSpPr>
          <p:cNvPr id="309" name="Google Shape;309;p15"/>
          <p:cNvGrpSpPr/>
          <p:nvPr/>
        </p:nvGrpSpPr>
        <p:grpSpPr>
          <a:xfrm>
            <a:off x="-1363232" y="-1987376"/>
            <a:ext cx="2461634" cy="2888224"/>
            <a:chOff x="-1363232" y="-1987376"/>
            <a:chExt cx="2461634" cy="2888224"/>
          </a:xfrm>
        </p:grpSpPr>
        <p:grpSp>
          <p:nvGrpSpPr>
            <p:cNvPr id="310" name="Google Shape;310;p15"/>
            <p:cNvGrpSpPr/>
            <p:nvPr/>
          </p:nvGrpSpPr>
          <p:grpSpPr>
            <a:xfrm>
              <a:off x="-1363232" y="-1987376"/>
              <a:ext cx="2461634" cy="2888224"/>
              <a:chOff x="4031305" y="-3343476"/>
              <a:chExt cx="2461634" cy="2888224"/>
            </a:xfrm>
          </p:grpSpPr>
          <p:sp>
            <p:nvSpPr>
              <p:cNvPr id="311" name="Google Shape;311;p15"/>
              <p:cNvSpPr/>
              <p:nvPr/>
            </p:nvSpPr>
            <p:spPr>
              <a:xfrm flipH="1" rot="10800000">
                <a:off x="4131013" y="-2837925"/>
                <a:ext cx="2013668" cy="2013301"/>
              </a:xfrm>
              <a:custGeom>
                <a:rect b="b" l="l" r="r" t="t"/>
                <a:pathLst>
                  <a:path extrusionOk="0" h="71438" w="71451">
                    <a:moveTo>
                      <a:pt x="63330" y="632"/>
                    </a:moveTo>
                    <a:lnTo>
                      <a:pt x="70819" y="8121"/>
                    </a:lnTo>
                    <a:lnTo>
                      <a:pt x="8133" y="70807"/>
                    </a:lnTo>
                    <a:lnTo>
                      <a:pt x="644" y="63318"/>
                    </a:lnTo>
                    <a:lnTo>
                      <a:pt x="63330" y="632"/>
                    </a:lnTo>
                    <a:close/>
                    <a:moveTo>
                      <a:pt x="63330" y="1"/>
                    </a:moveTo>
                    <a:lnTo>
                      <a:pt x="1" y="63318"/>
                    </a:lnTo>
                    <a:lnTo>
                      <a:pt x="8133" y="71438"/>
                    </a:lnTo>
                    <a:lnTo>
                      <a:pt x="71450" y="8121"/>
                    </a:lnTo>
                    <a:lnTo>
                      <a:pt x="63330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4"/>
                  </a:gs>
                </a:gsLst>
                <a:lin ang="8100019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2" name="Google Shape;312;p15"/>
              <p:cNvSpPr/>
              <p:nvPr/>
            </p:nvSpPr>
            <p:spPr>
              <a:xfrm flipH="1" rot="10800000">
                <a:off x="4031305" y="-3343476"/>
                <a:ext cx="2255925" cy="2255586"/>
              </a:xfrm>
              <a:custGeom>
                <a:rect b="b" l="l" r="r" t="t"/>
                <a:pathLst>
                  <a:path extrusionOk="0" h="80035" w="80047">
                    <a:moveTo>
                      <a:pt x="76141" y="1"/>
                    </a:moveTo>
                    <a:lnTo>
                      <a:pt x="1" y="76141"/>
                    </a:lnTo>
                    <a:lnTo>
                      <a:pt x="3894" y="80034"/>
                    </a:lnTo>
                    <a:lnTo>
                      <a:pt x="80046" y="3894"/>
                    </a:lnTo>
                    <a:lnTo>
                      <a:pt x="7614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4"/>
                  </a:gs>
                </a:gsLst>
                <a:lin ang="8100019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3" name="Google Shape;313;p15"/>
              <p:cNvSpPr/>
              <p:nvPr/>
            </p:nvSpPr>
            <p:spPr>
              <a:xfrm flipH="1" rot="10800000">
                <a:off x="6287233" y="-1104828"/>
                <a:ext cx="158414" cy="158386"/>
              </a:xfrm>
              <a:custGeom>
                <a:rect b="b" l="l" r="r" t="t"/>
                <a:pathLst>
                  <a:path extrusionOk="0" h="5620" w="5621">
                    <a:moveTo>
                      <a:pt x="2811" y="631"/>
                    </a:moveTo>
                    <a:lnTo>
                      <a:pt x="4989" y="2810"/>
                    </a:lnTo>
                    <a:lnTo>
                      <a:pt x="2811" y="4989"/>
                    </a:lnTo>
                    <a:lnTo>
                      <a:pt x="632" y="2810"/>
                    </a:lnTo>
                    <a:lnTo>
                      <a:pt x="2811" y="631"/>
                    </a:lnTo>
                    <a:close/>
                    <a:moveTo>
                      <a:pt x="2811" y="0"/>
                    </a:moveTo>
                    <a:lnTo>
                      <a:pt x="1" y="2810"/>
                    </a:lnTo>
                    <a:lnTo>
                      <a:pt x="2811" y="5620"/>
                    </a:lnTo>
                    <a:lnTo>
                      <a:pt x="5620" y="2810"/>
                    </a:lnTo>
                    <a:lnTo>
                      <a:pt x="2811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4"/>
                  </a:gs>
                </a:gsLst>
                <a:lin ang="8100019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4" name="Google Shape;314;p15"/>
              <p:cNvSpPr/>
              <p:nvPr/>
            </p:nvSpPr>
            <p:spPr>
              <a:xfrm flipH="1" rot="10800000">
                <a:off x="6287235" y="-661294"/>
                <a:ext cx="205704" cy="206042"/>
              </a:xfrm>
              <a:custGeom>
                <a:rect b="b" l="l" r="r" t="t"/>
                <a:pathLst>
                  <a:path extrusionOk="0" h="7311" w="7299">
                    <a:moveTo>
                      <a:pt x="3655" y="0"/>
                    </a:moveTo>
                    <a:lnTo>
                      <a:pt x="0" y="3655"/>
                    </a:lnTo>
                    <a:lnTo>
                      <a:pt x="3655" y="7311"/>
                    </a:lnTo>
                    <a:lnTo>
                      <a:pt x="7299" y="3655"/>
                    </a:lnTo>
                    <a:lnTo>
                      <a:pt x="3655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4"/>
                  </a:gs>
                </a:gsLst>
                <a:lin ang="8100019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15" name="Google Shape;315;p15"/>
            <p:cNvSpPr/>
            <p:nvPr/>
          </p:nvSpPr>
          <p:spPr>
            <a:xfrm flipH="1" rot="10800000">
              <a:off x="277195" y="694797"/>
              <a:ext cx="158414" cy="158386"/>
            </a:xfrm>
            <a:custGeom>
              <a:rect b="b" l="l" r="r" t="t"/>
              <a:pathLst>
                <a:path extrusionOk="0" h="5620" w="5621">
                  <a:moveTo>
                    <a:pt x="2811" y="631"/>
                  </a:moveTo>
                  <a:lnTo>
                    <a:pt x="4989" y="2810"/>
                  </a:lnTo>
                  <a:lnTo>
                    <a:pt x="2811" y="4989"/>
                  </a:lnTo>
                  <a:lnTo>
                    <a:pt x="632" y="2810"/>
                  </a:lnTo>
                  <a:lnTo>
                    <a:pt x="2811" y="631"/>
                  </a:lnTo>
                  <a:close/>
                  <a:moveTo>
                    <a:pt x="2811" y="0"/>
                  </a:moveTo>
                  <a:lnTo>
                    <a:pt x="1" y="2810"/>
                  </a:lnTo>
                  <a:lnTo>
                    <a:pt x="2811" y="5620"/>
                  </a:lnTo>
                  <a:lnTo>
                    <a:pt x="5620" y="2810"/>
                  </a:lnTo>
                  <a:lnTo>
                    <a:pt x="2811" y="0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8100019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16" name="Google Shape;316;p15"/>
          <p:cNvGrpSpPr/>
          <p:nvPr/>
        </p:nvGrpSpPr>
        <p:grpSpPr>
          <a:xfrm flipH="1">
            <a:off x="7716930" y="-1639701"/>
            <a:ext cx="3249384" cy="2581771"/>
            <a:chOff x="-1787107" y="-1639701"/>
            <a:chExt cx="3249384" cy="2581771"/>
          </a:xfrm>
        </p:grpSpPr>
        <p:grpSp>
          <p:nvGrpSpPr>
            <p:cNvPr id="317" name="Google Shape;317;p15"/>
            <p:cNvGrpSpPr/>
            <p:nvPr/>
          </p:nvGrpSpPr>
          <p:grpSpPr>
            <a:xfrm>
              <a:off x="-1787107" y="-1639701"/>
              <a:ext cx="3249384" cy="2581771"/>
              <a:chOff x="3607430" y="-2995801"/>
              <a:chExt cx="3249384" cy="2581771"/>
            </a:xfrm>
          </p:grpSpPr>
          <p:sp>
            <p:nvSpPr>
              <p:cNvPr id="318" name="Google Shape;318;p15"/>
              <p:cNvSpPr/>
              <p:nvPr/>
            </p:nvSpPr>
            <p:spPr>
              <a:xfrm flipH="1" rot="10800000">
                <a:off x="4312013" y="-2753525"/>
                <a:ext cx="2013668" cy="2013301"/>
              </a:xfrm>
              <a:custGeom>
                <a:rect b="b" l="l" r="r" t="t"/>
                <a:pathLst>
                  <a:path extrusionOk="0" h="71438" w="71451">
                    <a:moveTo>
                      <a:pt x="63330" y="632"/>
                    </a:moveTo>
                    <a:lnTo>
                      <a:pt x="70819" y="8121"/>
                    </a:lnTo>
                    <a:lnTo>
                      <a:pt x="8133" y="70807"/>
                    </a:lnTo>
                    <a:lnTo>
                      <a:pt x="644" y="63318"/>
                    </a:lnTo>
                    <a:lnTo>
                      <a:pt x="63330" y="632"/>
                    </a:lnTo>
                    <a:close/>
                    <a:moveTo>
                      <a:pt x="63330" y="1"/>
                    </a:moveTo>
                    <a:lnTo>
                      <a:pt x="1" y="63318"/>
                    </a:lnTo>
                    <a:lnTo>
                      <a:pt x="8133" y="71438"/>
                    </a:lnTo>
                    <a:lnTo>
                      <a:pt x="71450" y="8121"/>
                    </a:lnTo>
                    <a:lnTo>
                      <a:pt x="63330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4"/>
                  </a:gs>
                </a:gsLst>
                <a:lin ang="8100019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9" name="Google Shape;319;p15"/>
              <p:cNvSpPr/>
              <p:nvPr/>
            </p:nvSpPr>
            <p:spPr>
              <a:xfrm flipH="1" rot="10800000">
                <a:off x="3607430" y="-2995801"/>
                <a:ext cx="2255925" cy="2255586"/>
              </a:xfrm>
              <a:custGeom>
                <a:rect b="b" l="l" r="r" t="t"/>
                <a:pathLst>
                  <a:path extrusionOk="0" h="80035" w="80047">
                    <a:moveTo>
                      <a:pt x="76141" y="1"/>
                    </a:moveTo>
                    <a:lnTo>
                      <a:pt x="1" y="76141"/>
                    </a:lnTo>
                    <a:lnTo>
                      <a:pt x="3894" y="80034"/>
                    </a:lnTo>
                    <a:lnTo>
                      <a:pt x="80046" y="3894"/>
                    </a:lnTo>
                    <a:lnTo>
                      <a:pt x="7614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4"/>
                  </a:gs>
                </a:gsLst>
                <a:lin ang="8100019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0" name="Google Shape;320;p15"/>
              <p:cNvSpPr/>
              <p:nvPr/>
            </p:nvSpPr>
            <p:spPr>
              <a:xfrm flipH="1" rot="10800000">
                <a:off x="6045333" y="-572416"/>
                <a:ext cx="158414" cy="158386"/>
              </a:xfrm>
              <a:custGeom>
                <a:rect b="b" l="l" r="r" t="t"/>
                <a:pathLst>
                  <a:path extrusionOk="0" h="5620" w="5621">
                    <a:moveTo>
                      <a:pt x="2811" y="631"/>
                    </a:moveTo>
                    <a:lnTo>
                      <a:pt x="4989" y="2810"/>
                    </a:lnTo>
                    <a:lnTo>
                      <a:pt x="2811" y="4989"/>
                    </a:lnTo>
                    <a:lnTo>
                      <a:pt x="632" y="2810"/>
                    </a:lnTo>
                    <a:lnTo>
                      <a:pt x="2811" y="631"/>
                    </a:lnTo>
                    <a:close/>
                    <a:moveTo>
                      <a:pt x="2811" y="0"/>
                    </a:moveTo>
                    <a:lnTo>
                      <a:pt x="1" y="2810"/>
                    </a:lnTo>
                    <a:lnTo>
                      <a:pt x="2811" y="5620"/>
                    </a:lnTo>
                    <a:lnTo>
                      <a:pt x="5620" y="2810"/>
                    </a:lnTo>
                    <a:lnTo>
                      <a:pt x="2811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4"/>
                  </a:gs>
                </a:gsLst>
                <a:lin ang="8100019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1" name="Google Shape;321;p15"/>
              <p:cNvSpPr/>
              <p:nvPr/>
            </p:nvSpPr>
            <p:spPr>
              <a:xfrm flipH="1" rot="10800000">
                <a:off x="6651110" y="-1079244"/>
                <a:ext cx="205704" cy="206042"/>
              </a:xfrm>
              <a:custGeom>
                <a:rect b="b" l="l" r="r" t="t"/>
                <a:pathLst>
                  <a:path extrusionOk="0" h="7311" w="7299">
                    <a:moveTo>
                      <a:pt x="3655" y="0"/>
                    </a:moveTo>
                    <a:lnTo>
                      <a:pt x="0" y="3655"/>
                    </a:lnTo>
                    <a:lnTo>
                      <a:pt x="3655" y="7311"/>
                    </a:lnTo>
                    <a:lnTo>
                      <a:pt x="7299" y="3655"/>
                    </a:lnTo>
                    <a:lnTo>
                      <a:pt x="3655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4"/>
                  </a:gs>
                </a:gsLst>
                <a:lin ang="8100019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22" name="Google Shape;322;p15"/>
            <p:cNvSpPr/>
            <p:nvPr/>
          </p:nvSpPr>
          <p:spPr>
            <a:xfrm flipH="1" rot="10800000">
              <a:off x="277195" y="694797"/>
              <a:ext cx="158414" cy="158386"/>
            </a:xfrm>
            <a:custGeom>
              <a:rect b="b" l="l" r="r" t="t"/>
              <a:pathLst>
                <a:path extrusionOk="0" h="5620" w="5621">
                  <a:moveTo>
                    <a:pt x="2811" y="631"/>
                  </a:moveTo>
                  <a:lnTo>
                    <a:pt x="4989" y="2810"/>
                  </a:lnTo>
                  <a:lnTo>
                    <a:pt x="2811" y="4989"/>
                  </a:lnTo>
                  <a:lnTo>
                    <a:pt x="632" y="2810"/>
                  </a:lnTo>
                  <a:lnTo>
                    <a:pt x="2811" y="631"/>
                  </a:lnTo>
                  <a:close/>
                  <a:moveTo>
                    <a:pt x="2811" y="0"/>
                  </a:moveTo>
                  <a:lnTo>
                    <a:pt x="1" y="2810"/>
                  </a:lnTo>
                  <a:lnTo>
                    <a:pt x="2811" y="5620"/>
                  </a:lnTo>
                  <a:lnTo>
                    <a:pt x="5620" y="2810"/>
                  </a:lnTo>
                  <a:lnTo>
                    <a:pt x="2811" y="0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8100019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TITLE_AND_TWO_COLUMNS_2_1">
    <p:spTree>
      <p:nvGrpSpPr>
        <p:cNvPr id="323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p16"/>
          <p:cNvSpPr txBox="1"/>
          <p:nvPr>
            <p:ph type="title"/>
          </p:nvPr>
        </p:nvSpPr>
        <p:spPr>
          <a:xfrm>
            <a:off x="601875" y="535822"/>
            <a:ext cx="7943100" cy="64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25" name="Google Shape;325;p16"/>
          <p:cNvSpPr txBox="1"/>
          <p:nvPr>
            <p:ph idx="1" type="subTitle"/>
          </p:nvPr>
        </p:nvSpPr>
        <p:spPr>
          <a:xfrm>
            <a:off x="2540350" y="3092175"/>
            <a:ext cx="1899000" cy="40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sz="1400">
                <a:solidFill>
                  <a:schemeClr val="accent2"/>
                </a:solidFill>
                <a:latin typeface="Krona One"/>
                <a:ea typeface="Krona One"/>
                <a:cs typeface="Krona One"/>
                <a:sym typeface="Krona On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sz="1400">
                <a:solidFill>
                  <a:schemeClr val="accent2"/>
                </a:solidFill>
                <a:latin typeface="Krona One"/>
                <a:ea typeface="Krona One"/>
                <a:cs typeface="Krona One"/>
                <a:sym typeface="Krona On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sz="1400">
                <a:solidFill>
                  <a:schemeClr val="accent2"/>
                </a:solidFill>
                <a:latin typeface="Krona One"/>
                <a:ea typeface="Krona One"/>
                <a:cs typeface="Krona One"/>
                <a:sym typeface="Krona On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sz="1400">
                <a:solidFill>
                  <a:schemeClr val="accent2"/>
                </a:solidFill>
                <a:latin typeface="Krona One"/>
                <a:ea typeface="Krona One"/>
                <a:cs typeface="Krona One"/>
                <a:sym typeface="Krona On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sz="1400">
                <a:solidFill>
                  <a:schemeClr val="accent2"/>
                </a:solidFill>
                <a:latin typeface="Krona One"/>
                <a:ea typeface="Krona One"/>
                <a:cs typeface="Krona One"/>
                <a:sym typeface="Krona On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sz="1400">
                <a:solidFill>
                  <a:schemeClr val="accent2"/>
                </a:solidFill>
                <a:latin typeface="Krona One"/>
                <a:ea typeface="Krona One"/>
                <a:cs typeface="Krona One"/>
                <a:sym typeface="Krona On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sz="1400">
                <a:solidFill>
                  <a:schemeClr val="accent2"/>
                </a:solidFill>
                <a:latin typeface="Krona One"/>
                <a:ea typeface="Krona One"/>
                <a:cs typeface="Krona One"/>
                <a:sym typeface="Krona On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sz="1400">
                <a:solidFill>
                  <a:schemeClr val="accent2"/>
                </a:solidFill>
                <a:latin typeface="Krona One"/>
                <a:ea typeface="Krona One"/>
                <a:cs typeface="Krona One"/>
                <a:sym typeface="Krona On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sz="1400">
                <a:solidFill>
                  <a:schemeClr val="accent2"/>
                </a:solidFill>
                <a:latin typeface="Krona One"/>
                <a:ea typeface="Krona One"/>
                <a:cs typeface="Krona One"/>
                <a:sym typeface="Krona One"/>
              </a:defRPr>
            </a:lvl9pPr>
          </a:lstStyle>
          <a:p/>
        </p:txBody>
      </p:sp>
      <p:sp>
        <p:nvSpPr>
          <p:cNvPr id="326" name="Google Shape;326;p16"/>
          <p:cNvSpPr txBox="1"/>
          <p:nvPr>
            <p:ph idx="2" type="subTitle"/>
          </p:nvPr>
        </p:nvSpPr>
        <p:spPr>
          <a:xfrm>
            <a:off x="449475" y="3092175"/>
            <a:ext cx="1899000" cy="40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b="0" sz="1400">
                <a:solidFill>
                  <a:schemeClr val="accent2"/>
                </a:solidFill>
                <a:latin typeface="Krona One"/>
                <a:ea typeface="Krona One"/>
                <a:cs typeface="Krona One"/>
                <a:sym typeface="Krona One"/>
              </a:defRPr>
            </a:lvl1pPr>
            <a:lvl2pPr lvl="1" rtl="0" algn="ctr">
              <a:spcBef>
                <a:spcPts val="1600"/>
              </a:spcBef>
              <a:spcAft>
                <a:spcPts val="0"/>
              </a:spcAft>
              <a:buNone/>
              <a:defRPr b="0" sz="1400">
                <a:solidFill>
                  <a:schemeClr val="accent2"/>
                </a:solidFill>
                <a:latin typeface="Krona One"/>
                <a:ea typeface="Krona One"/>
                <a:cs typeface="Krona One"/>
                <a:sym typeface="Krona One"/>
              </a:defRPr>
            </a:lvl2pPr>
            <a:lvl3pPr lvl="2" rtl="0" algn="ctr">
              <a:spcBef>
                <a:spcPts val="1600"/>
              </a:spcBef>
              <a:spcAft>
                <a:spcPts val="0"/>
              </a:spcAft>
              <a:buNone/>
              <a:defRPr b="0" sz="1400">
                <a:solidFill>
                  <a:schemeClr val="accent2"/>
                </a:solidFill>
                <a:latin typeface="Krona One"/>
                <a:ea typeface="Krona One"/>
                <a:cs typeface="Krona One"/>
                <a:sym typeface="Krona One"/>
              </a:defRPr>
            </a:lvl3pPr>
            <a:lvl4pPr lvl="3" rtl="0" algn="ctr">
              <a:spcBef>
                <a:spcPts val="1600"/>
              </a:spcBef>
              <a:spcAft>
                <a:spcPts val="0"/>
              </a:spcAft>
              <a:buNone/>
              <a:defRPr b="0" sz="1400">
                <a:solidFill>
                  <a:schemeClr val="accent2"/>
                </a:solidFill>
                <a:latin typeface="Krona One"/>
                <a:ea typeface="Krona One"/>
                <a:cs typeface="Krona One"/>
                <a:sym typeface="Krona One"/>
              </a:defRPr>
            </a:lvl4pPr>
            <a:lvl5pPr lvl="4" rtl="0" algn="ctr">
              <a:spcBef>
                <a:spcPts val="1600"/>
              </a:spcBef>
              <a:spcAft>
                <a:spcPts val="0"/>
              </a:spcAft>
              <a:buNone/>
              <a:defRPr b="0" sz="1400">
                <a:solidFill>
                  <a:schemeClr val="accent2"/>
                </a:solidFill>
                <a:latin typeface="Krona One"/>
                <a:ea typeface="Krona One"/>
                <a:cs typeface="Krona One"/>
                <a:sym typeface="Krona One"/>
              </a:defRPr>
            </a:lvl5pPr>
            <a:lvl6pPr lvl="5" rtl="0" algn="ctr">
              <a:spcBef>
                <a:spcPts val="1600"/>
              </a:spcBef>
              <a:spcAft>
                <a:spcPts val="0"/>
              </a:spcAft>
              <a:buNone/>
              <a:defRPr b="0" sz="1400">
                <a:solidFill>
                  <a:schemeClr val="accent2"/>
                </a:solidFill>
                <a:latin typeface="Krona One"/>
                <a:ea typeface="Krona One"/>
                <a:cs typeface="Krona One"/>
                <a:sym typeface="Krona One"/>
              </a:defRPr>
            </a:lvl6pPr>
            <a:lvl7pPr lvl="6" rtl="0" algn="ctr">
              <a:spcBef>
                <a:spcPts val="1600"/>
              </a:spcBef>
              <a:spcAft>
                <a:spcPts val="0"/>
              </a:spcAft>
              <a:buNone/>
              <a:defRPr b="0" sz="1400">
                <a:solidFill>
                  <a:schemeClr val="accent2"/>
                </a:solidFill>
                <a:latin typeface="Krona One"/>
                <a:ea typeface="Krona One"/>
                <a:cs typeface="Krona One"/>
                <a:sym typeface="Krona One"/>
              </a:defRPr>
            </a:lvl7pPr>
            <a:lvl8pPr lvl="7" rtl="0" algn="ctr">
              <a:spcBef>
                <a:spcPts val="1600"/>
              </a:spcBef>
              <a:spcAft>
                <a:spcPts val="0"/>
              </a:spcAft>
              <a:buNone/>
              <a:defRPr b="0" sz="1400">
                <a:solidFill>
                  <a:schemeClr val="accent2"/>
                </a:solidFill>
                <a:latin typeface="Krona One"/>
                <a:ea typeface="Krona One"/>
                <a:cs typeface="Krona One"/>
                <a:sym typeface="Krona One"/>
              </a:defRPr>
            </a:lvl8pPr>
            <a:lvl9pPr lvl="8" rtl="0" algn="ctr">
              <a:spcBef>
                <a:spcPts val="1600"/>
              </a:spcBef>
              <a:spcAft>
                <a:spcPts val="1600"/>
              </a:spcAft>
              <a:buNone/>
              <a:defRPr b="0" sz="1400">
                <a:solidFill>
                  <a:schemeClr val="accent2"/>
                </a:solidFill>
                <a:latin typeface="Krona One"/>
                <a:ea typeface="Krona One"/>
                <a:cs typeface="Krona One"/>
                <a:sym typeface="Krona One"/>
              </a:defRPr>
            </a:lvl9pPr>
          </a:lstStyle>
          <a:p/>
        </p:txBody>
      </p:sp>
      <p:sp>
        <p:nvSpPr>
          <p:cNvPr id="327" name="Google Shape;327;p16"/>
          <p:cNvSpPr txBox="1"/>
          <p:nvPr>
            <p:ph idx="3" type="subTitle"/>
          </p:nvPr>
        </p:nvSpPr>
        <p:spPr>
          <a:xfrm>
            <a:off x="4707425" y="3092175"/>
            <a:ext cx="1899000" cy="40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sz="1400">
                <a:solidFill>
                  <a:schemeClr val="accent2"/>
                </a:solidFill>
                <a:latin typeface="Krona One"/>
                <a:ea typeface="Krona One"/>
                <a:cs typeface="Krona One"/>
                <a:sym typeface="Krona On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sz="1400">
                <a:solidFill>
                  <a:schemeClr val="accent2"/>
                </a:solidFill>
                <a:latin typeface="Krona One"/>
                <a:ea typeface="Krona One"/>
                <a:cs typeface="Krona One"/>
                <a:sym typeface="Krona On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sz="1400">
                <a:solidFill>
                  <a:schemeClr val="accent2"/>
                </a:solidFill>
                <a:latin typeface="Krona One"/>
                <a:ea typeface="Krona One"/>
                <a:cs typeface="Krona One"/>
                <a:sym typeface="Krona On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sz="1400">
                <a:solidFill>
                  <a:schemeClr val="accent2"/>
                </a:solidFill>
                <a:latin typeface="Krona One"/>
                <a:ea typeface="Krona One"/>
                <a:cs typeface="Krona One"/>
                <a:sym typeface="Krona On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sz="1400">
                <a:solidFill>
                  <a:schemeClr val="accent2"/>
                </a:solidFill>
                <a:latin typeface="Krona One"/>
                <a:ea typeface="Krona One"/>
                <a:cs typeface="Krona One"/>
                <a:sym typeface="Krona On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sz="1400">
                <a:solidFill>
                  <a:schemeClr val="accent2"/>
                </a:solidFill>
                <a:latin typeface="Krona One"/>
                <a:ea typeface="Krona One"/>
                <a:cs typeface="Krona One"/>
                <a:sym typeface="Krona On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sz="1400">
                <a:solidFill>
                  <a:schemeClr val="accent2"/>
                </a:solidFill>
                <a:latin typeface="Krona One"/>
                <a:ea typeface="Krona One"/>
                <a:cs typeface="Krona One"/>
                <a:sym typeface="Krona On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sz="1400">
                <a:solidFill>
                  <a:schemeClr val="accent2"/>
                </a:solidFill>
                <a:latin typeface="Krona One"/>
                <a:ea typeface="Krona One"/>
                <a:cs typeface="Krona One"/>
                <a:sym typeface="Krona On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sz="1400">
                <a:solidFill>
                  <a:schemeClr val="accent2"/>
                </a:solidFill>
                <a:latin typeface="Krona One"/>
                <a:ea typeface="Krona One"/>
                <a:cs typeface="Krona One"/>
                <a:sym typeface="Krona One"/>
              </a:defRPr>
            </a:lvl9pPr>
          </a:lstStyle>
          <a:p/>
        </p:txBody>
      </p:sp>
      <p:sp>
        <p:nvSpPr>
          <p:cNvPr id="328" name="Google Shape;328;p16"/>
          <p:cNvSpPr txBox="1"/>
          <p:nvPr>
            <p:ph idx="4" type="subTitle"/>
          </p:nvPr>
        </p:nvSpPr>
        <p:spPr>
          <a:xfrm>
            <a:off x="6798300" y="3092175"/>
            <a:ext cx="1899000" cy="40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b="0" sz="1400">
                <a:solidFill>
                  <a:schemeClr val="accent2"/>
                </a:solidFill>
                <a:latin typeface="Krona One"/>
                <a:ea typeface="Krona One"/>
                <a:cs typeface="Krona One"/>
                <a:sym typeface="Krona One"/>
              </a:defRPr>
            </a:lvl1pPr>
            <a:lvl2pPr lvl="1" rtl="0" algn="ctr">
              <a:spcBef>
                <a:spcPts val="1600"/>
              </a:spcBef>
              <a:spcAft>
                <a:spcPts val="0"/>
              </a:spcAft>
              <a:buNone/>
              <a:defRPr b="0" sz="1400">
                <a:solidFill>
                  <a:schemeClr val="accent2"/>
                </a:solidFill>
                <a:latin typeface="Krona One"/>
                <a:ea typeface="Krona One"/>
                <a:cs typeface="Krona One"/>
                <a:sym typeface="Krona One"/>
              </a:defRPr>
            </a:lvl2pPr>
            <a:lvl3pPr lvl="2" rtl="0" algn="ctr">
              <a:spcBef>
                <a:spcPts val="1600"/>
              </a:spcBef>
              <a:spcAft>
                <a:spcPts val="0"/>
              </a:spcAft>
              <a:buNone/>
              <a:defRPr b="0" sz="1400">
                <a:solidFill>
                  <a:schemeClr val="accent2"/>
                </a:solidFill>
                <a:latin typeface="Krona One"/>
                <a:ea typeface="Krona One"/>
                <a:cs typeface="Krona One"/>
                <a:sym typeface="Krona One"/>
              </a:defRPr>
            </a:lvl3pPr>
            <a:lvl4pPr lvl="3" rtl="0" algn="ctr">
              <a:spcBef>
                <a:spcPts val="1600"/>
              </a:spcBef>
              <a:spcAft>
                <a:spcPts val="0"/>
              </a:spcAft>
              <a:buNone/>
              <a:defRPr b="0" sz="1400">
                <a:solidFill>
                  <a:schemeClr val="accent2"/>
                </a:solidFill>
                <a:latin typeface="Krona One"/>
                <a:ea typeface="Krona One"/>
                <a:cs typeface="Krona One"/>
                <a:sym typeface="Krona One"/>
              </a:defRPr>
            </a:lvl4pPr>
            <a:lvl5pPr lvl="4" rtl="0" algn="ctr">
              <a:spcBef>
                <a:spcPts val="1600"/>
              </a:spcBef>
              <a:spcAft>
                <a:spcPts val="0"/>
              </a:spcAft>
              <a:buNone/>
              <a:defRPr b="0" sz="1400">
                <a:solidFill>
                  <a:schemeClr val="accent2"/>
                </a:solidFill>
                <a:latin typeface="Krona One"/>
                <a:ea typeface="Krona One"/>
                <a:cs typeface="Krona One"/>
                <a:sym typeface="Krona One"/>
              </a:defRPr>
            </a:lvl5pPr>
            <a:lvl6pPr lvl="5" rtl="0" algn="ctr">
              <a:spcBef>
                <a:spcPts val="1600"/>
              </a:spcBef>
              <a:spcAft>
                <a:spcPts val="0"/>
              </a:spcAft>
              <a:buNone/>
              <a:defRPr b="0" sz="1400">
                <a:solidFill>
                  <a:schemeClr val="accent2"/>
                </a:solidFill>
                <a:latin typeface="Krona One"/>
                <a:ea typeface="Krona One"/>
                <a:cs typeface="Krona One"/>
                <a:sym typeface="Krona One"/>
              </a:defRPr>
            </a:lvl6pPr>
            <a:lvl7pPr lvl="6" rtl="0" algn="ctr">
              <a:spcBef>
                <a:spcPts val="1600"/>
              </a:spcBef>
              <a:spcAft>
                <a:spcPts val="0"/>
              </a:spcAft>
              <a:buNone/>
              <a:defRPr b="0" sz="1400">
                <a:solidFill>
                  <a:schemeClr val="accent2"/>
                </a:solidFill>
                <a:latin typeface="Krona One"/>
                <a:ea typeface="Krona One"/>
                <a:cs typeface="Krona One"/>
                <a:sym typeface="Krona One"/>
              </a:defRPr>
            </a:lvl7pPr>
            <a:lvl8pPr lvl="7" rtl="0" algn="ctr">
              <a:spcBef>
                <a:spcPts val="1600"/>
              </a:spcBef>
              <a:spcAft>
                <a:spcPts val="0"/>
              </a:spcAft>
              <a:buNone/>
              <a:defRPr b="0" sz="1400">
                <a:solidFill>
                  <a:schemeClr val="accent2"/>
                </a:solidFill>
                <a:latin typeface="Krona One"/>
                <a:ea typeface="Krona One"/>
                <a:cs typeface="Krona One"/>
                <a:sym typeface="Krona One"/>
              </a:defRPr>
            </a:lvl8pPr>
            <a:lvl9pPr lvl="8" rtl="0" algn="ctr">
              <a:spcBef>
                <a:spcPts val="1600"/>
              </a:spcBef>
              <a:spcAft>
                <a:spcPts val="1600"/>
              </a:spcAft>
              <a:buNone/>
              <a:defRPr b="0" sz="1400">
                <a:solidFill>
                  <a:schemeClr val="accent2"/>
                </a:solidFill>
                <a:latin typeface="Krona One"/>
                <a:ea typeface="Krona One"/>
                <a:cs typeface="Krona One"/>
                <a:sym typeface="Krona One"/>
              </a:defRPr>
            </a:lvl9pPr>
          </a:lstStyle>
          <a:p/>
        </p:txBody>
      </p:sp>
      <p:sp>
        <p:nvSpPr>
          <p:cNvPr id="329" name="Google Shape;329;p16"/>
          <p:cNvSpPr txBox="1"/>
          <p:nvPr>
            <p:ph idx="5" type="subTitle"/>
          </p:nvPr>
        </p:nvSpPr>
        <p:spPr>
          <a:xfrm>
            <a:off x="449475" y="3441102"/>
            <a:ext cx="1899000" cy="9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330" name="Google Shape;330;p16"/>
          <p:cNvSpPr txBox="1"/>
          <p:nvPr>
            <p:ph idx="6" type="subTitle"/>
          </p:nvPr>
        </p:nvSpPr>
        <p:spPr>
          <a:xfrm>
            <a:off x="2540350" y="3441102"/>
            <a:ext cx="1899000" cy="9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331" name="Google Shape;331;p16"/>
          <p:cNvSpPr txBox="1"/>
          <p:nvPr>
            <p:ph idx="7" type="subTitle"/>
          </p:nvPr>
        </p:nvSpPr>
        <p:spPr>
          <a:xfrm>
            <a:off x="6798300" y="3441102"/>
            <a:ext cx="1899000" cy="9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332" name="Google Shape;332;p16"/>
          <p:cNvSpPr txBox="1"/>
          <p:nvPr>
            <p:ph idx="8" type="subTitle"/>
          </p:nvPr>
        </p:nvSpPr>
        <p:spPr>
          <a:xfrm>
            <a:off x="4707425" y="3441102"/>
            <a:ext cx="1899000" cy="9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grpSp>
        <p:nvGrpSpPr>
          <p:cNvPr id="333" name="Google Shape;333;p16"/>
          <p:cNvGrpSpPr/>
          <p:nvPr/>
        </p:nvGrpSpPr>
        <p:grpSpPr>
          <a:xfrm>
            <a:off x="7313341" y="-1778296"/>
            <a:ext cx="3500436" cy="3312684"/>
            <a:chOff x="7090666" y="-1261371"/>
            <a:chExt cx="3500436" cy="3312684"/>
          </a:xfrm>
        </p:grpSpPr>
        <p:sp>
          <p:nvSpPr>
            <p:cNvPr id="334" name="Google Shape;334;p16"/>
            <p:cNvSpPr/>
            <p:nvPr/>
          </p:nvSpPr>
          <p:spPr>
            <a:xfrm rot="10800000">
              <a:off x="7972770" y="-1261371"/>
              <a:ext cx="2013668" cy="2013301"/>
            </a:xfrm>
            <a:custGeom>
              <a:rect b="b" l="l" r="r" t="t"/>
              <a:pathLst>
                <a:path extrusionOk="0" h="71438" w="71451">
                  <a:moveTo>
                    <a:pt x="63330" y="632"/>
                  </a:moveTo>
                  <a:lnTo>
                    <a:pt x="70819" y="8121"/>
                  </a:lnTo>
                  <a:lnTo>
                    <a:pt x="8133" y="70807"/>
                  </a:lnTo>
                  <a:lnTo>
                    <a:pt x="644" y="63318"/>
                  </a:lnTo>
                  <a:lnTo>
                    <a:pt x="63330" y="632"/>
                  </a:lnTo>
                  <a:close/>
                  <a:moveTo>
                    <a:pt x="63330" y="1"/>
                  </a:moveTo>
                  <a:lnTo>
                    <a:pt x="1" y="63318"/>
                  </a:lnTo>
                  <a:lnTo>
                    <a:pt x="8133" y="71438"/>
                  </a:lnTo>
                  <a:lnTo>
                    <a:pt x="71450" y="8121"/>
                  </a:lnTo>
                  <a:lnTo>
                    <a:pt x="63330" y="1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8100019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" name="Google Shape;335;p16"/>
            <p:cNvSpPr/>
            <p:nvPr/>
          </p:nvSpPr>
          <p:spPr>
            <a:xfrm rot="10800000">
              <a:off x="8202708" y="-1005372"/>
              <a:ext cx="2255925" cy="2255586"/>
            </a:xfrm>
            <a:custGeom>
              <a:rect b="b" l="l" r="r" t="t"/>
              <a:pathLst>
                <a:path extrusionOk="0" h="80035" w="80047">
                  <a:moveTo>
                    <a:pt x="76141" y="1"/>
                  </a:moveTo>
                  <a:lnTo>
                    <a:pt x="1" y="76141"/>
                  </a:lnTo>
                  <a:lnTo>
                    <a:pt x="3894" y="80034"/>
                  </a:lnTo>
                  <a:lnTo>
                    <a:pt x="80046" y="3894"/>
                  </a:lnTo>
                  <a:lnTo>
                    <a:pt x="76141" y="1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8100019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" name="Google Shape;336;p16"/>
            <p:cNvSpPr/>
            <p:nvPr/>
          </p:nvSpPr>
          <p:spPr>
            <a:xfrm rot="10800000">
              <a:off x="8380157" y="-717992"/>
              <a:ext cx="2210945" cy="2210945"/>
            </a:xfrm>
            <a:custGeom>
              <a:rect b="b" l="l" r="r" t="t"/>
              <a:pathLst>
                <a:path extrusionOk="0" h="78451" w="78451">
                  <a:moveTo>
                    <a:pt x="72200" y="632"/>
                  </a:moveTo>
                  <a:lnTo>
                    <a:pt x="77820" y="6251"/>
                  </a:lnTo>
                  <a:lnTo>
                    <a:pt x="6251" y="77819"/>
                  </a:lnTo>
                  <a:lnTo>
                    <a:pt x="632" y="72200"/>
                  </a:lnTo>
                  <a:lnTo>
                    <a:pt x="72200" y="632"/>
                  </a:lnTo>
                  <a:close/>
                  <a:moveTo>
                    <a:pt x="72200" y="1"/>
                  </a:moveTo>
                  <a:lnTo>
                    <a:pt x="1" y="72200"/>
                  </a:lnTo>
                  <a:lnTo>
                    <a:pt x="6251" y="78451"/>
                  </a:lnTo>
                  <a:lnTo>
                    <a:pt x="78451" y="6251"/>
                  </a:lnTo>
                  <a:lnTo>
                    <a:pt x="72200" y="1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8100019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" name="Google Shape;337;p16"/>
            <p:cNvSpPr/>
            <p:nvPr/>
          </p:nvSpPr>
          <p:spPr>
            <a:xfrm rot="10800000">
              <a:off x="8247584" y="1417426"/>
              <a:ext cx="208043" cy="207733"/>
            </a:xfrm>
            <a:custGeom>
              <a:rect b="b" l="l" r="r" t="t"/>
              <a:pathLst>
                <a:path extrusionOk="0" h="7371" w="7382">
                  <a:moveTo>
                    <a:pt x="3691" y="1"/>
                  </a:moveTo>
                  <a:lnTo>
                    <a:pt x="0" y="3680"/>
                  </a:lnTo>
                  <a:lnTo>
                    <a:pt x="3691" y="7371"/>
                  </a:lnTo>
                  <a:lnTo>
                    <a:pt x="7382" y="3680"/>
                  </a:lnTo>
                  <a:lnTo>
                    <a:pt x="3691" y="1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8100019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" name="Google Shape;338;p16"/>
            <p:cNvSpPr/>
            <p:nvPr/>
          </p:nvSpPr>
          <p:spPr>
            <a:xfrm rot="10800000">
              <a:off x="8068143" y="1892899"/>
              <a:ext cx="158386" cy="158414"/>
            </a:xfrm>
            <a:custGeom>
              <a:rect b="b" l="l" r="r" t="t"/>
              <a:pathLst>
                <a:path extrusionOk="0" h="5621" w="5620">
                  <a:moveTo>
                    <a:pt x="2810" y="632"/>
                  </a:moveTo>
                  <a:lnTo>
                    <a:pt x="4989" y="2811"/>
                  </a:lnTo>
                  <a:lnTo>
                    <a:pt x="2810" y="4989"/>
                  </a:lnTo>
                  <a:lnTo>
                    <a:pt x="631" y="2811"/>
                  </a:lnTo>
                  <a:lnTo>
                    <a:pt x="2810" y="632"/>
                  </a:lnTo>
                  <a:close/>
                  <a:moveTo>
                    <a:pt x="2810" y="1"/>
                  </a:moveTo>
                  <a:lnTo>
                    <a:pt x="0" y="2811"/>
                  </a:lnTo>
                  <a:lnTo>
                    <a:pt x="2810" y="5621"/>
                  </a:lnTo>
                  <a:lnTo>
                    <a:pt x="5620" y="2811"/>
                  </a:lnTo>
                  <a:lnTo>
                    <a:pt x="2810" y="1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8100019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" name="Google Shape;339;p16"/>
            <p:cNvSpPr/>
            <p:nvPr/>
          </p:nvSpPr>
          <p:spPr>
            <a:xfrm rot="10800000">
              <a:off x="7090666" y="861725"/>
              <a:ext cx="158414" cy="158386"/>
            </a:xfrm>
            <a:custGeom>
              <a:rect b="b" l="l" r="r" t="t"/>
              <a:pathLst>
                <a:path extrusionOk="0" h="5620" w="5621">
                  <a:moveTo>
                    <a:pt x="2811" y="631"/>
                  </a:moveTo>
                  <a:lnTo>
                    <a:pt x="4989" y="2810"/>
                  </a:lnTo>
                  <a:lnTo>
                    <a:pt x="2811" y="4989"/>
                  </a:lnTo>
                  <a:lnTo>
                    <a:pt x="632" y="2810"/>
                  </a:lnTo>
                  <a:lnTo>
                    <a:pt x="2811" y="631"/>
                  </a:lnTo>
                  <a:close/>
                  <a:moveTo>
                    <a:pt x="2811" y="0"/>
                  </a:moveTo>
                  <a:lnTo>
                    <a:pt x="1" y="2810"/>
                  </a:lnTo>
                  <a:lnTo>
                    <a:pt x="2811" y="5620"/>
                  </a:lnTo>
                  <a:lnTo>
                    <a:pt x="5620" y="2810"/>
                  </a:lnTo>
                  <a:lnTo>
                    <a:pt x="2811" y="0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8100019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" name="Google Shape;340;p16"/>
            <p:cNvSpPr/>
            <p:nvPr/>
          </p:nvSpPr>
          <p:spPr>
            <a:xfrm rot="10800000">
              <a:off x="7603973" y="669820"/>
              <a:ext cx="336584" cy="336584"/>
            </a:xfrm>
            <a:custGeom>
              <a:rect b="b" l="l" r="r" t="t"/>
              <a:pathLst>
                <a:path extrusionOk="0" h="11943" w="11943">
                  <a:moveTo>
                    <a:pt x="5965" y="1"/>
                  </a:moveTo>
                  <a:lnTo>
                    <a:pt x="0" y="5966"/>
                  </a:lnTo>
                  <a:lnTo>
                    <a:pt x="5965" y="11943"/>
                  </a:lnTo>
                  <a:lnTo>
                    <a:pt x="11942" y="5966"/>
                  </a:lnTo>
                  <a:lnTo>
                    <a:pt x="5965" y="1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8100019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" name="Google Shape;341;p16"/>
            <p:cNvSpPr/>
            <p:nvPr/>
          </p:nvSpPr>
          <p:spPr>
            <a:xfrm rot="10800000">
              <a:off x="7603986" y="1274034"/>
              <a:ext cx="205704" cy="206042"/>
            </a:xfrm>
            <a:custGeom>
              <a:rect b="b" l="l" r="r" t="t"/>
              <a:pathLst>
                <a:path extrusionOk="0" h="7311" w="7299">
                  <a:moveTo>
                    <a:pt x="3655" y="0"/>
                  </a:moveTo>
                  <a:lnTo>
                    <a:pt x="0" y="3655"/>
                  </a:lnTo>
                  <a:lnTo>
                    <a:pt x="3655" y="7311"/>
                  </a:lnTo>
                  <a:lnTo>
                    <a:pt x="7299" y="3655"/>
                  </a:lnTo>
                  <a:lnTo>
                    <a:pt x="3655" y="0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8100019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42" name="Google Shape;342;p16"/>
          <p:cNvGrpSpPr/>
          <p:nvPr/>
        </p:nvGrpSpPr>
        <p:grpSpPr>
          <a:xfrm>
            <a:off x="-2072563" y="-1998722"/>
            <a:ext cx="4226616" cy="3533111"/>
            <a:chOff x="-2085486" y="-2056877"/>
            <a:chExt cx="4226616" cy="3533111"/>
          </a:xfrm>
        </p:grpSpPr>
        <p:sp>
          <p:nvSpPr>
            <p:cNvPr id="343" name="Google Shape;343;p16"/>
            <p:cNvSpPr/>
            <p:nvPr/>
          </p:nvSpPr>
          <p:spPr>
            <a:xfrm rot="5400000">
              <a:off x="-1286037" y="-1530580"/>
              <a:ext cx="2013668" cy="2013301"/>
            </a:xfrm>
            <a:custGeom>
              <a:rect b="b" l="l" r="r" t="t"/>
              <a:pathLst>
                <a:path extrusionOk="0" h="71438" w="71451">
                  <a:moveTo>
                    <a:pt x="63330" y="632"/>
                  </a:moveTo>
                  <a:lnTo>
                    <a:pt x="70819" y="8121"/>
                  </a:lnTo>
                  <a:lnTo>
                    <a:pt x="8133" y="70807"/>
                  </a:lnTo>
                  <a:lnTo>
                    <a:pt x="644" y="63318"/>
                  </a:lnTo>
                  <a:lnTo>
                    <a:pt x="63330" y="632"/>
                  </a:lnTo>
                  <a:close/>
                  <a:moveTo>
                    <a:pt x="63330" y="1"/>
                  </a:moveTo>
                  <a:lnTo>
                    <a:pt x="1" y="63318"/>
                  </a:lnTo>
                  <a:lnTo>
                    <a:pt x="8133" y="71438"/>
                  </a:lnTo>
                  <a:lnTo>
                    <a:pt x="71450" y="8121"/>
                  </a:lnTo>
                  <a:lnTo>
                    <a:pt x="63330" y="1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8100019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" name="Google Shape;344;p16"/>
            <p:cNvSpPr/>
            <p:nvPr/>
          </p:nvSpPr>
          <p:spPr>
            <a:xfrm rot="5400000">
              <a:off x="-2085656" y="-1521519"/>
              <a:ext cx="2076064" cy="2075726"/>
            </a:xfrm>
            <a:custGeom>
              <a:rect b="b" l="l" r="r" t="t"/>
              <a:pathLst>
                <a:path extrusionOk="0" h="73653" w="73665">
                  <a:moveTo>
                    <a:pt x="67354" y="0"/>
                  </a:moveTo>
                  <a:lnTo>
                    <a:pt x="0" y="67354"/>
                  </a:lnTo>
                  <a:lnTo>
                    <a:pt x="6299" y="73652"/>
                  </a:lnTo>
                  <a:lnTo>
                    <a:pt x="73664" y="6299"/>
                  </a:lnTo>
                  <a:lnTo>
                    <a:pt x="67354" y="0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8100019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" name="Google Shape;345;p16"/>
            <p:cNvSpPr/>
            <p:nvPr/>
          </p:nvSpPr>
          <p:spPr>
            <a:xfrm rot="5400000">
              <a:off x="-1426624" y="-1261814"/>
              <a:ext cx="2255925" cy="2255586"/>
            </a:xfrm>
            <a:custGeom>
              <a:rect b="b" l="l" r="r" t="t"/>
              <a:pathLst>
                <a:path extrusionOk="0" h="80035" w="80047">
                  <a:moveTo>
                    <a:pt x="76141" y="1"/>
                  </a:moveTo>
                  <a:lnTo>
                    <a:pt x="1" y="76141"/>
                  </a:lnTo>
                  <a:lnTo>
                    <a:pt x="3894" y="80034"/>
                  </a:lnTo>
                  <a:lnTo>
                    <a:pt x="80046" y="3894"/>
                  </a:lnTo>
                  <a:lnTo>
                    <a:pt x="76141" y="1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8100019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" name="Google Shape;346;p16"/>
            <p:cNvSpPr/>
            <p:nvPr/>
          </p:nvSpPr>
          <p:spPr>
            <a:xfrm rot="5400000">
              <a:off x="-742475" y="-2056877"/>
              <a:ext cx="2210945" cy="2210945"/>
            </a:xfrm>
            <a:custGeom>
              <a:rect b="b" l="l" r="r" t="t"/>
              <a:pathLst>
                <a:path extrusionOk="0" h="78451" w="78451">
                  <a:moveTo>
                    <a:pt x="72200" y="632"/>
                  </a:moveTo>
                  <a:lnTo>
                    <a:pt x="77820" y="6251"/>
                  </a:lnTo>
                  <a:lnTo>
                    <a:pt x="6251" y="77819"/>
                  </a:lnTo>
                  <a:lnTo>
                    <a:pt x="632" y="72200"/>
                  </a:lnTo>
                  <a:lnTo>
                    <a:pt x="72200" y="632"/>
                  </a:lnTo>
                  <a:close/>
                  <a:moveTo>
                    <a:pt x="72200" y="1"/>
                  </a:moveTo>
                  <a:lnTo>
                    <a:pt x="1" y="72200"/>
                  </a:lnTo>
                  <a:lnTo>
                    <a:pt x="6251" y="78451"/>
                  </a:lnTo>
                  <a:lnTo>
                    <a:pt x="78451" y="6251"/>
                  </a:lnTo>
                  <a:lnTo>
                    <a:pt x="72200" y="1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8100019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" name="Google Shape;347;p16"/>
            <p:cNvSpPr/>
            <p:nvPr/>
          </p:nvSpPr>
          <p:spPr>
            <a:xfrm rot="5400000">
              <a:off x="1392788" y="78752"/>
              <a:ext cx="208043" cy="207733"/>
            </a:xfrm>
            <a:custGeom>
              <a:rect b="b" l="l" r="r" t="t"/>
              <a:pathLst>
                <a:path extrusionOk="0" h="7371" w="7382">
                  <a:moveTo>
                    <a:pt x="3691" y="1"/>
                  </a:moveTo>
                  <a:lnTo>
                    <a:pt x="0" y="3680"/>
                  </a:lnTo>
                  <a:lnTo>
                    <a:pt x="3691" y="7371"/>
                  </a:lnTo>
                  <a:lnTo>
                    <a:pt x="7382" y="3680"/>
                  </a:lnTo>
                  <a:lnTo>
                    <a:pt x="3691" y="1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8100019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" name="Google Shape;348;p16"/>
            <p:cNvSpPr/>
            <p:nvPr/>
          </p:nvSpPr>
          <p:spPr>
            <a:xfrm rot="5400000">
              <a:off x="-10122" y="573147"/>
              <a:ext cx="344644" cy="344644"/>
            </a:xfrm>
            <a:custGeom>
              <a:rect b="b" l="l" r="r" t="t"/>
              <a:pathLst>
                <a:path extrusionOk="0" h="12229" w="12229">
                  <a:moveTo>
                    <a:pt x="6121" y="1"/>
                  </a:moveTo>
                  <a:lnTo>
                    <a:pt x="1" y="6120"/>
                  </a:lnTo>
                  <a:lnTo>
                    <a:pt x="6121" y="12228"/>
                  </a:lnTo>
                  <a:lnTo>
                    <a:pt x="12229" y="6120"/>
                  </a:lnTo>
                  <a:lnTo>
                    <a:pt x="6121" y="1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8100019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" name="Google Shape;349;p16"/>
            <p:cNvSpPr/>
            <p:nvPr/>
          </p:nvSpPr>
          <p:spPr>
            <a:xfrm rot="5400000">
              <a:off x="1982730" y="475507"/>
              <a:ext cx="158386" cy="158414"/>
            </a:xfrm>
            <a:custGeom>
              <a:rect b="b" l="l" r="r" t="t"/>
              <a:pathLst>
                <a:path extrusionOk="0" h="5621" w="5620">
                  <a:moveTo>
                    <a:pt x="2810" y="632"/>
                  </a:moveTo>
                  <a:lnTo>
                    <a:pt x="4989" y="2811"/>
                  </a:lnTo>
                  <a:lnTo>
                    <a:pt x="2810" y="4989"/>
                  </a:lnTo>
                  <a:lnTo>
                    <a:pt x="631" y="2811"/>
                  </a:lnTo>
                  <a:lnTo>
                    <a:pt x="2810" y="632"/>
                  </a:lnTo>
                  <a:close/>
                  <a:moveTo>
                    <a:pt x="2810" y="1"/>
                  </a:moveTo>
                  <a:lnTo>
                    <a:pt x="0" y="2811"/>
                  </a:lnTo>
                  <a:lnTo>
                    <a:pt x="2810" y="5621"/>
                  </a:lnTo>
                  <a:lnTo>
                    <a:pt x="5620" y="2811"/>
                  </a:lnTo>
                  <a:lnTo>
                    <a:pt x="2810" y="1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8100019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" name="Google Shape;350;p16"/>
            <p:cNvSpPr/>
            <p:nvPr/>
          </p:nvSpPr>
          <p:spPr>
            <a:xfrm rot="5400000">
              <a:off x="473616" y="1317834"/>
              <a:ext cx="158414" cy="158386"/>
            </a:xfrm>
            <a:custGeom>
              <a:rect b="b" l="l" r="r" t="t"/>
              <a:pathLst>
                <a:path extrusionOk="0" h="5620" w="5621">
                  <a:moveTo>
                    <a:pt x="2811" y="631"/>
                  </a:moveTo>
                  <a:lnTo>
                    <a:pt x="4989" y="2810"/>
                  </a:lnTo>
                  <a:lnTo>
                    <a:pt x="2811" y="4989"/>
                  </a:lnTo>
                  <a:lnTo>
                    <a:pt x="632" y="2810"/>
                  </a:lnTo>
                  <a:lnTo>
                    <a:pt x="2811" y="631"/>
                  </a:lnTo>
                  <a:close/>
                  <a:moveTo>
                    <a:pt x="2811" y="0"/>
                  </a:moveTo>
                  <a:lnTo>
                    <a:pt x="1" y="2810"/>
                  </a:lnTo>
                  <a:lnTo>
                    <a:pt x="2811" y="5620"/>
                  </a:lnTo>
                  <a:lnTo>
                    <a:pt x="5620" y="2810"/>
                  </a:lnTo>
                  <a:lnTo>
                    <a:pt x="2811" y="0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8100019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" name="Google Shape;351;p16"/>
            <p:cNvSpPr/>
            <p:nvPr/>
          </p:nvSpPr>
          <p:spPr>
            <a:xfrm rot="5400000">
              <a:off x="681887" y="386418"/>
              <a:ext cx="336584" cy="336584"/>
            </a:xfrm>
            <a:custGeom>
              <a:rect b="b" l="l" r="r" t="t"/>
              <a:pathLst>
                <a:path extrusionOk="0" h="11943" w="11943">
                  <a:moveTo>
                    <a:pt x="5965" y="1"/>
                  </a:moveTo>
                  <a:lnTo>
                    <a:pt x="0" y="5966"/>
                  </a:lnTo>
                  <a:lnTo>
                    <a:pt x="5965" y="11943"/>
                  </a:lnTo>
                  <a:lnTo>
                    <a:pt x="11942" y="5966"/>
                  </a:lnTo>
                  <a:lnTo>
                    <a:pt x="5965" y="1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8100019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 1">
  <p:cSld name="TITLE_AND_TWO_COLUMNS_2_1_1">
    <p:spTree>
      <p:nvGrpSpPr>
        <p:cNvPr id="352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p17"/>
          <p:cNvSpPr txBox="1"/>
          <p:nvPr>
            <p:ph type="title"/>
          </p:nvPr>
        </p:nvSpPr>
        <p:spPr>
          <a:xfrm>
            <a:off x="601875" y="535822"/>
            <a:ext cx="7943100" cy="64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54" name="Google Shape;354;p17"/>
          <p:cNvSpPr txBox="1"/>
          <p:nvPr>
            <p:ph idx="1" type="subTitle"/>
          </p:nvPr>
        </p:nvSpPr>
        <p:spPr>
          <a:xfrm>
            <a:off x="2540350" y="1968126"/>
            <a:ext cx="1899000" cy="40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sz="1400">
                <a:solidFill>
                  <a:schemeClr val="accent2"/>
                </a:solidFill>
                <a:latin typeface="Krona One"/>
                <a:ea typeface="Krona One"/>
                <a:cs typeface="Krona One"/>
                <a:sym typeface="Krona On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sz="1400">
                <a:solidFill>
                  <a:schemeClr val="accent2"/>
                </a:solidFill>
                <a:latin typeface="Krona One"/>
                <a:ea typeface="Krona One"/>
                <a:cs typeface="Krona One"/>
                <a:sym typeface="Krona On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sz="1400">
                <a:solidFill>
                  <a:schemeClr val="accent2"/>
                </a:solidFill>
                <a:latin typeface="Krona One"/>
                <a:ea typeface="Krona One"/>
                <a:cs typeface="Krona One"/>
                <a:sym typeface="Krona On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sz="1400">
                <a:solidFill>
                  <a:schemeClr val="accent2"/>
                </a:solidFill>
                <a:latin typeface="Krona One"/>
                <a:ea typeface="Krona One"/>
                <a:cs typeface="Krona One"/>
                <a:sym typeface="Krona On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sz="1400">
                <a:solidFill>
                  <a:schemeClr val="accent2"/>
                </a:solidFill>
                <a:latin typeface="Krona One"/>
                <a:ea typeface="Krona One"/>
                <a:cs typeface="Krona One"/>
                <a:sym typeface="Krona On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sz="1400">
                <a:solidFill>
                  <a:schemeClr val="accent2"/>
                </a:solidFill>
                <a:latin typeface="Krona One"/>
                <a:ea typeface="Krona One"/>
                <a:cs typeface="Krona One"/>
                <a:sym typeface="Krona On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sz="1400">
                <a:solidFill>
                  <a:schemeClr val="accent2"/>
                </a:solidFill>
                <a:latin typeface="Krona One"/>
                <a:ea typeface="Krona One"/>
                <a:cs typeface="Krona One"/>
                <a:sym typeface="Krona On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sz="1400">
                <a:solidFill>
                  <a:schemeClr val="accent2"/>
                </a:solidFill>
                <a:latin typeface="Krona One"/>
                <a:ea typeface="Krona One"/>
                <a:cs typeface="Krona One"/>
                <a:sym typeface="Krona On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sz="1400">
                <a:solidFill>
                  <a:schemeClr val="accent2"/>
                </a:solidFill>
                <a:latin typeface="Krona One"/>
                <a:ea typeface="Krona One"/>
                <a:cs typeface="Krona One"/>
                <a:sym typeface="Krona One"/>
              </a:defRPr>
            </a:lvl9pPr>
          </a:lstStyle>
          <a:p/>
        </p:txBody>
      </p:sp>
      <p:sp>
        <p:nvSpPr>
          <p:cNvPr id="355" name="Google Shape;355;p17"/>
          <p:cNvSpPr txBox="1"/>
          <p:nvPr>
            <p:ph idx="2" type="subTitle"/>
          </p:nvPr>
        </p:nvSpPr>
        <p:spPr>
          <a:xfrm>
            <a:off x="449475" y="3111126"/>
            <a:ext cx="1899000" cy="40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sz="1400">
                <a:solidFill>
                  <a:schemeClr val="accent2"/>
                </a:solidFill>
                <a:latin typeface="Krona One"/>
                <a:ea typeface="Krona One"/>
                <a:cs typeface="Krona One"/>
                <a:sym typeface="Krona One"/>
              </a:defRPr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0" sz="1400">
                <a:solidFill>
                  <a:schemeClr val="accent2"/>
                </a:solidFill>
                <a:latin typeface="Krona One"/>
                <a:ea typeface="Krona One"/>
                <a:cs typeface="Krona One"/>
                <a:sym typeface="Krona One"/>
              </a:defRPr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0" sz="1400">
                <a:solidFill>
                  <a:schemeClr val="accent2"/>
                </a:solidFill>
                <a:latin typeface="Krona One"/>
                <a:ea typeface="Krona One"/>
                <a:cs typeface="Krona One"/>
                <a:sym typeface="Krona One"/>
              </a:defRPr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0" sz="1400">
                <a:solidFill>
                  <a:schemeClr val="accent2"/>
                </a:solidFill>
                <a:latin typeface="Krona One"/>
                <a:ea typeface="Krona One"/>
                <a:cs typeface="Krona One"/>
                <a:sym typeface="Krona One"/>
              </a:defRPr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0" sz="1400">
                <a:solidFill>
                  <a:schemeClr val="accent2"/>
                </a:solidFill>
                <a:latin typeface="Krona One"/>
                <a:ea typeface="Krona One"/>
                <a:cs typeface="Krona One"/>
                <a:sym typeface="Krona One"/>
              </a:defRPr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0" sz="1400">
                <a:solidFill>
                  <a:schemeClr val="accent2"/>
                </a:solidFill>
                <a:latin typeface="Krona One"/>
                <a:ea typeface="Krona One"/>
                <a:cs typeface="Krona One"/>
                <a:sym typeface="Krona One"/>
              </a:defRPr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0" sz="1400">
                <a:solidFill>
                  <a:schemeClr val="accent2"/>
                </a:solidFill>
                <a:latin typeface="Krona One"/>
                <a:ea typeface="Krona One"/>
                <a:cs typeface="Krona One"/>
                <a:sym typeface="Krona One"/>
              </a:defRPr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0" sz="1400">
                <a:solidFill>
                  <a:schemeClr val="accent2"/>
                </a:solidFill>
                <a:latin typeface="Krona One"/>
                <a:ea typeface="Krona One"/>
                <a:cs typeface="Krona One"/>
                <a:sym typeface="Krona One"/>
              </a:defRPr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b="0" sz="1400">
                <a:solidFill>
                  <a:schemeClr val="accent2"/>
                </a:solidFill>
                <a:latin typeface="Krona One"/>
                <a:ea typeface="Krona One"/>
                <a:cs typeface="Krona One"/>
                <a:sym typeface="Krona One"/>
              </a:defRPr>
            </a:lvl9pPr>
          </a:lstStyle>
          <a:p/>
        </p:txBody>
      </p:sp>
      <p:sp>
        <p:nvSpPr>
          <p:cNvPr id="356" name="Google Shape;356;p17"/>
          <p:cNvSpPr txBox="1"/>
          <p:nvPr>
            <p:ph idx="3" type="subTitle"/>
          </p:nvPr>
        </p:nvSpPr>
        <p:spPr>
          <a:xfrm>
            <a:off x="4707425" y="3111126"/>
            <a:ext cx="1899000" cy="40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sz="1400">
                <a:solidFill>
                  <a:schemeClr val="accent2"/>
                </a:solidFill>
                <a:latin typeface="Krona One"/>
                <a:ea typeface="Krona One"/>
                <a:cs typeface="Krona One"/>
                <a:sym typeface="Krona On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sz="1400">
                <a:solidFill>
                  <a:schemeClr val="accent2"/>
                </a:solidFill>
                <a:latin typeface="Krona One"/>
                <a:ea typeface="Krona One"/>
                <a:cs typeface="Krona One"/>
                <a:sym typeface="Krona On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sz="1400">
                <a:solidFill>
                  <a:schemeClr val="accent2"/>
                </a:solidFill>
                <a:latin typeface="Krona One"/>
                <a:ea typeface="Krona One"/>
                <a:cs typeface="Krona One"/>
                <a:sym typeface="Krona On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sz="1400">
                <a:solidFill>
                  <a:schemeClr val="accent2"/>
                </a:solidFill>
                <a:latin typeface="Krona One"/>
                <a:ea typeface="Krona One"/>
                <a:cs typeface="Krona One"/>
                <a:sym typeface="Krona On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sz="1400">
                <a:solidFill>
                  <a:schemeClr val="accent2"/>
                </a:solidFill>
                <a:latin typeface="Krona One"/>
                <a:ea typeface="Krona One"/>
                <a:cs typeface="Krona One"/>
                <a:sym typeface="Krona On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sz="1400">
                <a:solidFill>
                  <a:schemeClr val="accent2"/>
                </a:solidFill>
                <a:latin typeface="Krona One"/>
                <a:ea typeface="Krona One"/>
                <a:cs typeface="Krona One"/>
                <a:sym typeface="Krona On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sz="1400">
                <a:solidFill>
                  <a:schemeClr val="accent2"/>
                </a:solidFill>
                <a:latin typeface="Krona One"/>
                <a:ea typeface="Krona One"/>
                <a:cs typeface="Krona One"/>
                <a:sym typeface="Krona On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sz="1400">
                <a:solidFill>
                  <a:schemeClr val="accent2"/>
                </a:solidFill>
                <a:latin typeface="Krona One"/>
                <a:ea typeface="Krona One"/>
                <a:cs typeface="Krona One"/>
                <a:sym typeface="Krona On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sz="1400">
                <a:solidFill>
                  <a:schemeClr val="accent2"/>
                </a:solidFill>
                <a:latin typeface="Krona One"/>
                <a:ea typeface="Krona One"/>
                <a:cs typeface="Krona One"/>
                <a:sym typeface="Krona One"/>
              </a:defRPr>
            </a:lvl9pPr>
          </a:lstStyle>
          <a:p/>
        </p:txBody>
      </p:sp>
      <p:sp>
        <p:nvSpPr>
          <p:cNvPr id="357" name="Google Shape;357;p17"/>
          <p:cNvSpPr txBox="1"/>
          <p:nvPr>
            <p:ph idx="4" type="subTitle"/>
          </p:nvPr>
        </p:nvSpPr>
        <p:spPr>
          <a:xfrm>
            <a:off x="6798300" y="1968126"/>
            <a:ext cx="1899000" cy="40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b="0" sz="1400">
                <a:solidFill>
                  <a:schemeClr val="accent2"/>
                </a:solidFill>
                <a:latin typeface="Krona One"/>
                <a:ea typeface="Krona One"/>
                <a:cs typeface="Krona One"/>
                <a:sym typeface="Krona One"/>
              </a:defRPr>
            </a:lvl1pPr>
            <a:lvl2pPr lvl="1" rtl="0" algn="ctr">
              <a:spcBef>
                <a:spcPts val="1600"/>
              </a:spcBef>
              <a:spcAft>
                <a:spcPts val="0"/>
              </a:spcAft>
              <a:buNone/>
              <a:defRPr b="0" sz="1400">
                <a:solidFill>
                  <a:schemeClr val="accent2"/>
                </a:solidFill>
                <a:latin typeface="Krona One"/>
                <a:ea typeface="Krona One"/>
                <a:cs typeface="Krona One"/>
                <a:sym typeface="Krona One"/>
              </a:defRPr>
            </a:lvl2pPr>
            <a:lvl3pPr lvl="2" rtl="0" algn="ctr">
              <a:spcBef>
                <a:spcPts val="1600"/>
              </a:spcBef>
              <a:spcAft>
                <a:spcPts val="0"/>
              </a:spcAft>
              <a:buNone/>
              <a:defRPr b="0" sz="1400">
                <a:solidFill>
                  <a:schemeClr val="accent2"/>
                </a:solidFill>
                <a:latin typeface="Krona One"/>
                <a:ea typeface="Krona One"/>
                <a:cs typeface="Krona One"/>
                <a:sym typeface="Krona One"/>
              </a:defRPr>
            </a:lvl3pPr>
            <a:lvl4pPr lvl="3" rtl="0" algn="ctr">
              <a:spcBef>
                <a:spcPts val="1600"/>
              </a:spcBef>
              <a:spcAft>
                <a:spcPts val="0"/>
              </a:spcAft>
              <a:buNone/>
              <a:defRPr b="0" sz="1400">
                <a:solidFill>
                  <a:schemeClr val="accent2"/>
                </a:solidFill>
                <a:latin typeface="Krona One"/>
                <a:ea typeface="Krona One"/>
                <a:cs typeface="Krona One"/>
                <a:sym typeface="Krona One"/>
              </a:defRPr>
            </a:lvl4pPr>
            <a:lvl5pPr lvl="4" rtl="0" algn="ctr">
              <a:spcBef>
                <a:spcPts val="1600"/>
              </a:spcBef>
              <a:spcAft>
                <a:spcPts val="0"/>
              </a:spcAft>
              <a:buNone/>
              <a:defRPr b="0" sz="1400">
                <a:solidFill>
                  <a:schemeClr val="accent2"/>
                </a:solidFill>
                <a:latin typeface="Krona One"/>
                <a:ea typeface="Krona One"/>
                <a:cs typeface="Krona One"/>
                <a:sym typeface="Krona One"/>
              </a:defRPr>
            </a:lvl5pPr>
            <a:lvl6pPr lvl="5" rtl="0" algn="ctr">
              <a:spcBef>
                <a:spcPts val="1600"/>
              </a:spcBef>
              <a:spcAft>
                <a:spcPts val="0"/>
              </a:spcAft>
              <a:buNone/>
              <a:defRPr b="0" sz="1400">
                <a:solidFill>
                  <a:schemeClr val="accent2"/>
                </a:solidFill>
                <a:latin typeface="Krona One"/>
                <a:ea typeface="Krona One"/>
                <a:cs typeface="Krona One"/>
                <a:sym typeface="Krona One"/>
              </a:defRPr>
            </a:lvl6pPr>
            <a:lvl7pPr lvl="6" rtl="0" algn="ctr">
              <a:spcBef>
                <a:spcPts val="1600"/>
              </a:spcBef>
              <a:spcAft>
                <a:spcPts val="0"/>
              </a:spcAft>
              <a:buNone/>
              <a:defRPr b="0" sz="1400">
                <a:solidFill>
                  <a:schemeClr val="accent2"/>
                </a:solidFill>
                <a:latin typeface="Krona One"/>
                <a:ea typeface="Krona One"/>
                <a:cs typeface="Krona One"/>
                <a:sym typeface="Krona One"/>
              </a:defRPr>
            </a:lvl7pPr>
            <a:lvl8pPr lvl="7" rtl="0" algn="ctr">
              <a:spcBef>
                <a:spcPts val="1600"/>
              </a:spcBef>
              <a:spcAft>
                <a:spcPts val="0"/>
              </a:spcAft>
              <a:buNone/>
              <a:defRPr b="0" sz="1400">
                <a:solidFill>
                  <a:schemeClr val="accent2"/>
                </a:solidFill>
                <a:latin typeface="Krona One"/>
                <a:ea typeface="Krona One"/>
                <a:cs typeface="Krona One"/>
                <a:sym typeface="Krona One"/>
              </a:defRPr>
            </a:lvl8pPr>
            <a:lvl9pPr lvl="8" rtl="0" algn="ctr">
              <a:spcBef>
                <a:spcPts val="1600"/>
              </a:spcBef>
              <a:spcAft>
                <a:spcPts val="1600"/>
              </a:spcAft>
              <a:buNone/>
              <a:defRPr b="0" sz="1400">
                <a:solidFill>
                  <a:schemeClr val="accent2"/>
                </a:solidFill>
                <a:latin typeface="Krona One"/>
                <a:ea typeface="Krona One"/>
                <a:cs typeface="Krona One"/>
                <a:sym typeface="Krona One"/>
              </a:defRPr>
            </a:lvl9pPr>
          </a:lstStyle>
          <a:p/>
        </p:txBody>
      </p:sp>
      <p:sp>
        <p:nvSpPr>
          <p:cNvPr id="358" name="Google Shape;358;p17"/>
          <p:cNvSpPr txBox="1"/>
          <p:nvPr>
            <p:ph idx="5" type="subTitle"/>
          </p:nvPr>
        </p:nvSpPr>
        <p:spPr>
          <a:xfrm>
            <a:off x="449475" y="3411298"/>
            <a:ext cx="1899000" cy="90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0">
                <a:solidFill>
                  <a:srgbClr val="F2F2F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359" name="Google Shape;359;p17"/>
          <p:cNvSpPr txBox="1"/>
          <p:nvPr>
            <p:ph idx="6" type="subTitle"/>
          </p:nvPr>
        </p:nvSpPr>
        <p:spPr>
          <a:xfrm>
            <a:off x="2540350" y="2268298"/>
            <a:ext cx="1899000" cy="90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0">
                <a:solidFill>
                  <a:srgbClr val="F2F2F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360" name="Google Shape;360;p17"/>
          <p:cNvSpPr txBox="1"/>
          <p:nvPr>
            <p:ph idx="7" type="subTitle"/>
          </p:nvPr>
        </p:nvSpPr>
        <p:spPr>
          <a:xfrm>
            <a:off x="6798300" y="2268298"/>
            <a:ext cx="1899000" cy="90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0">
                <a:solidFill>
                  <a:srgbClr val="F2F2F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361" name="Google Shape;361;p17"/>
          <p:cNvSpPr txBox="1"/>
          <p:nvPr>
            <p:ph idx="8" type="subTitle"/>
          </p:nvPr>
        </p:nvSpPr>
        <p:spPr>
          <a:xfrm>
            <a:off x="4707425" y="3411298"/>
            <a:ext cx="1899000" cy="90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0">
                <a:solidFill>
                  <a:srgbClr val="F2F2F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cxnSp>
        <p:nvCxnSpPr>
          <p:cNvPr id="362" name="Google Shape;362;p17"/>
          <p:cNvCxnSpPr/>
          <p:nvPr/>
        </p:nvCxnSpPr>
        <p:spPr>
          <a:xfrm>
            <a:off x="2446525" y="1818100"/>
            <a:ext cx="0" cy="263130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63" name="Google Shape;363;p17"/>
          <p:cNvCxnSpPr/>
          <p:nvPr/>
        </p:nvCxnSpPr>
        <p:spPr>
          <a:xfrm>
            <a:off x="4572000" y="1818100"/>
            <a:ext cx="0" cy="263130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64" name="Google Shape;364;p17"/>
          <p:cNvCxnSpPr/>
          <p:nvPr/>
        </p:nvCxnSpPr>
        <p:spPr>
          <a:xfrm>
            <a:off x="6697400" y="1818100"/>
            <a:ext cx="0" cy="263130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365" name="Google Shape;365;p17"/>
          <p:cNvGrpSpPr/>
          <p:nvPr/>
        </p:nvGrpSpPr>
        <p:grpSpPr>
          <a:xfrm>
            <a:off x="-1704057" y="-1522928"/>
            <a:ext cx="3981935" cy="2815716"/>
            <a:chOff x="-1627857" y="-1522928"/>
            <a:chExt cx="3981935" cy="2815716"/>
          </a:xfrm>
        </p:grpSpPr>
        <p:sp>
          <p:nvSpPr>
            <p:cNvPr id="366" name="Google Shape;366;p17"/>
            <p:cNvSpPr/>
            <p:nvPr/>
          </p:nvSpPr>
          <p:spPr>
            <a:xfrm rot="5400000">
              <a:off x="-1273114" y="-1472425"/>
              <a:ext cx="2013668" cy="2013301"/>
            </a:xfrm>
            <a:custGeom>
              <a:rect b="b" l="l" r="r" t="t"/>
              <a:pathLst>
                <a:path extrusionOk="0" h="71438" w="71451">
                  <a:moveTo>
                    <a:pt x="63330" y="632"/>
                  </a:moveTo>
                  <a:lnTo>
                    <a:pt x="70819" y="8121"/>
                  </a:lnTo>
                  <a:lnTo>
                    <a:pt x="8133" y="70807"/>
                  </a:lnTo>
                  <a:lnTo>
                    <a:pt x="644" y="63318"/>
                  </a:lnTo>
                  <a:lnTo>
                    <a:pt x="63330" y="632"/>
                  </a:lnTo>
                  <a:close/>
                  <a:moveTo>
                    <a:pt x="63330" y="1"/>
                  </a:moveTo>
                  <a:lnTo>
                    <a:pt x="1" y="63318"/>
                  </a:lnTo>
                  <a:lnTo>
                    <a:pt x="8133" y="71438"/>
                  </a:lnTo>
                  <a:lnTo>
                    <a:pt x="71450" y="8121"/>
                  </a:lnTo>
                  <a:lnTo>
                    <a:pt x="63330" y="1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8100019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" name="Google Shape;367;p17"/>
            <p:cNvSpPr/>
            <p:nvPr/>
          </p:nvSpPr>
          <p:spPr>
            <a:xfrm rot="5400000">
              <a:off x="-1628026" y="-1384634"/>
              <a:ext cx="2255925" cy="2255586"/>
            </a:xfrm>
            <a:custGeom>
              <a:rect b="b" l="l" r="r" t="t"/>
              <a:pathLst>
                <a:path extrusionOk="0" h="80035" w="80047">
                  <a:moveTo>
                    <a:pt x="76141" y="1"/>
                  </a:moveTo>
                  <a:lnTo>
                    <a:pt x="1" y="76141"/>
                  </a:lnTo>
                  <a:lnTo>
                    <a:pt x="3894" y="80034"/>
                  </a:lnTo>
                  <a:lnTo>
                    <a:pt x="80046" y="3894"/>
                  </a:lnTo>
                  <a:lnTo>
                    <a:pt x="76141" y="1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8100019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" name="Google Shape;368;p17"/>
            <p:cNvSpPr/>
            <p:nvPr/>
          </p:nvSpPr>
          <p:spPr>
            <a:xfrm rot="5400000">
              <a:off x="1520011" y="58357"/>
              <a:ext cx="208043" cy="207733"/>
            </a:xfrm>
            <a:custGeom>
              <a:rect b="b" l="l" r="r" t="t"/>
              <a:pathLst>
                <a:path extrusionOk="0" h="7371" w="7382">
                  <a:moveTo>
                    <a:pt x="3691" y="1"/>
                  </a:moveTo>
                  <a:lnTo>
                    <a:pt x="0" y="3680"/>
                  </a:lnTo>
                  <a:lnTo>
                    <a:pt x="3691" y="7371"/>
                  </a:lnTo>
                  <a:lnTo>
                    <a:pt x="7382" y="3680"/>
                  </a:lnTo>
                  <a:lnTo>
                    <a:pt x="3691" y="1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8100019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" name="Google Shape;369;p17"/>
            <p:cNvSpPr/>
            <p:nvPr/>
          </p:nvSpPr>
          <p:spPr>
            <a:xfrm rot="5400000">
              <a:off x="2195678" y="265600"/>
              <a:ext cx="158386" cy="158414"/>
            </a:xfrm>
            <a:custGeom>
              <a:rect b="b" l="l" r="r" t="t"/>
              <a:pathLst>
                <a:path extrusionOk="0" h="5621" w="5620">
                  <a:moveTo>
                    <a:pt x="2810" y="632"/>
                  </a:moveTo>
                  <a:lnTo>
                    <a:pt x="4989" y="2811"/>
                  </a:lnTo>
                  <a:lnTo>
                    <a:pt x="2810" y="4989"/>
                  </a:lnTo>
                  <a:lnTo>
                    <a:pt x="631" y="2811"/>
                  </a:lnTo>
                  <a:lnTo>
                    <a:pt x="2810" y="632"/>
                  </a:lnTo>
                  <a:close/>
                  <a:moveTo>
                    <a:pt x="2810" y="1"/>
                  </a:moveTo>
                  <a:lnTo>
                    <a:pt x="0" y="2811"/>
                  </a:lnTo>
                  <a:lnTo>
                    <a:pt x="2810" y="5621"/>
                  </a:lnTo>
                  <a:lnTo>
                    <a:pt x="5620" y="2811"/>
                  </a:lnTo>
                  <a:lnTo>
                    <a:pt x="2810" y="1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8100019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" name="Google Shape;370;p17"/>
            <p:cNvSpPr/>
            <p:nvPr/>
          </p:nvSpPr>
          <p:spPr>
            <a:xfrm rot="5400000">
              <a:off x="331127" y="1134389"/>
              <a:ext cx="158414" cy="158386"/>
            </a:xfrm>
            <a:custGeom>
              <a:rect b="b" l="l" r="r" t="t"/>
              <a:pathLst>
                <a:path extrusionOk="0" h="5620" w="5621">
                  <a:moveTo>
                    <a:pt x="2811" y="631"/>
                  </a:moveTo>
                  <a:lnTo>
                    <a:pt x="4989" y="2810"/>
                  </a:lnTo>
                  <a:lnTo>
                    <a:pt x="2811" y="4989"/>
                  </a:lnTo>
                  <a:lnTo>
                    <a:pt x="632" y="2810"/>
                  </a:lnTo>
                  <a:lnTo>
                    <a:pt x="2811" y="631"/>
                  </a:lnTo>
                  <a:close/>
                  <a:moveTo>
                    <a:pt x="2811" y="0"/>
                  </a:moveTo>
                  <a:lnTo>
                    <a:pt x="1" y="2810"/>
                  </a:lnTo>
                  <a:lnTo>
                    <a:pt x="2811" y="5620"/>
                  </a:lnTo>
                  <a:lnTo>
                    <a:pt x="5620" y="2810"/>
                  </a:lnTo>
                  <a:lnTo>
                    <a:pt x="2811" y="0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8100019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" name="Google Shape;371;p17"/>
            <p:cNvSpPr/>
            <p:nvPr/>
          </p:nvSpPr>
          <p:spPr>
            <a:xfrm rot="5400000">
              <a:off x="772560" y="573273"/>
              <a:ext cx="336584" cy="336584"/>
            </a:xfrm>
            <a:custGeom>
              <a:rect b="b" l="l" r="r" t="t"/>
              <a:pathLst>
                <a:path extrusionOk="0" h="11943" w="11943">
                  <a:moveTo>
                    <a:pt x="5965" y="1"/>
                  </a:moveTo>
                  <a:lnTo>
                    <a:pt x="0" y="5966"/>
                  </a:lnTo>
                  <a:lnTo>
                    <a:pt x="5965" y="11943"/>
                  </a:lnTo>
                  <a:lnTo>
                    <a:pt x="11942" y="5966"/>
                  </a:lnTo>
                  <a:lnTo>
                    <a:pt x="5965" y="1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8100019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" name="Google Shape;372;p17"/>
            <p:cNvSpPr/>
            <p:nvPr/>
          </p:nvSpPr>
          <p:spPr>
            <a:xfrm rot="5400000">
              <a:off x="-594551" y="-1522759"/>
              <a:ext cx="2255925" cy="2255586"/>
            </a:xfrm>
            <a:custGeom>
              <a:rect b="b" l="l" r="r" t="t"/>
              <a:pathLst>
                <a:path extrusionOk="0" h="80035" w="80047">
                  <a:moveTo>
                    <a:pt x="76141" y="1"/>
                  </a:moveTo>
                  <a:lnTo>
                    <a:pt x="1" y="76141"/>
                  </a:lnTo>
                  <a:lnTo>
                    <a:pt x="3894" y="80034"/>
                  </a:lnTo>
                  <a:lnTo>
                    <a:pt x="80046" y="3894"/>
                  </a:lnTo>
                  <a:lnTo>
                    <a:pt x="76141" y="1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8100019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73" name="Google Shape;373;p17"/>
          <p:cNvGrpSpPr/>
          <p:nvPr/>
        </p:nvGrpSpPr>
        <p:grpSpPr>
          <a:xfrm>
            <a:off x="7441104" y="-2588091"/>
            <a:ext cx="3013211" cy="3938525"/>
            <a:chOff x="6798991" y="221771"/>
            <a:chExt cx="3013211" cy="3938525"/>
          </a:xfrm>
        </p:grpSpPr>
        <p:sp>
          <p:nvSpPr>
            <p:cNvPr id="374" name="Google Shape;374;p17"/>
            <p:cNvSpPr/>
            <p:nvPr/>
          </p:nvSpPr>
          <p:spPr>
            <a:xfrm rot="10800000">
              <a:off x="7633470" y="1021404"/>
              <a:ext cx="2013668" cy="2013301"/>
            </a:xfrm>
            <a:custGeom>
              <a:rect b="b" l="l" r="r" t="t"/>
              <a:pathLst>
                <a:path extrusionOk="0" h="71438" w="71451">
                  <a:moveTo>
                    <a:pt x="63330" y="632"/>
                  </a:moveTo>
                  <a:lnTo>
                    <a:pt x="70819" y="8121"/>
                  </a:lnTo>
                  <a:lnTo>
                    <a:pt x="8133" y="70807"/>
                  </a:lnTo>
                  <a:lnTo>
                    <a:pt x="644" y="63318"/>
                  </a:lnTo>
                  <a:lnTo>
                    <a:pt x="63330" y="632"/>
                  </a:lnTo>
                  <a:close/>
                  <a:moveTo>
                    <a:pt x="63330" y="1"/>
                  </a:moveTo>
                  <a:lnTo>
                    <a:pt x="1" y="63318"/>
                  </a:lnTo>
                  <a:lnTo>
                    <a:pt x="8133" y="71438"/>
                  </a:lnTo>
                  <a:lnTo>
                    <a:pt x="71450" y="8121"/>
                  </a:lnTo>
                  <a:lnTo>
                    <a:pt x="63330" y="1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8100019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" name="Google Shape;375;p17"/>
            <p:cNvSpPr/>
            <p:nvPr/>
          </p:nvSpPr>
          <p:spPr>
            <a:xfrm rot="10800000">
              <a:off x="7561999" y="221771"/>
              <a:ext cx="2076064" cy="2075726"/>
            </a:xfrm>
            <a:custGeom>
              <a:rect b="b" l="l" r="r" t="t"/>
              <a:pathLst>
                <a:path extrusionOk="0" h="73653" w="73665">
                  <a:moveTo>
                    <a:pt x="67354" y="0"/>
                  </a:moveTo>
                  <a:lnTo>
                    <a:pt x="0" y="67354"/>
                  </a:lnTo>
                  <a:lnTo>
                    <a:pt x="6299" y="73652"/>
                  </a:lnTo>
                  <a:lnTo>
                    <a:pt x="73664" y="6299"/>
                  </a:lnTo>
                  <a:lnTo>
                    <a:pt x="67354" y="0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8100019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" name="Google Shape;376;p17"/>
            <p:cNvSpPr/>
            <p:nvPr/>
          </p:nvSpPr>
          <p:spPr>
            <a:xfrm rot="10800000">
              <a:off x="7122433" y="880803"/>
              <a:ext cx="2255925" cy="2255586"/>
            </a:xfrm>
            <a:custGeom>
              <a:rect b="b" l="l" r="r" t="t"/>
              <a:pathLst>
                <a:path extrusionOk="0" h="80035" w="80047">
                  <a:moveTo>
                    <a:pt x="76141" y="1"/>
                  </a:moveTo>
                  <a:lnTo>
                    <a:pt x="1" y="76141"/>
                  </a:lnTo>
                  <a:lnTo>
                    <a:pt x="3894" y="80034"/>
                  </a:lnTo>
                  <a:lnTo>
                    <a:pt x="80046" y="3894"/>
                  </a:lnTo>
                  <a:lnTo>
                    <a:pt x="76141" y="1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8100019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" name="Google Shape;377;p17"/>
            <p:cNvSpPr/>
            <p:nvPr/>
          </p:nvSpPr>
          <p:spPr>
            <a:xfrm rot="10800000">
              <a:off x="7601257" y="1488583"/>
              <a:ext cx="2210945" cy="2210945"/>
            </a:xfrm>
            <a:custGeom>
              <a:rect b="b" l="l" r="r" t="t"/>
              <a:pathLst>
                <a:path extrusionOk="0" h="78451" w="78451">
                  <a:moveTo>
                    <a:pt x="72200" y="632"/>
                  </a:moveTo>
                  <a:lnTo>
                    <a:pt x="77820" y="6251"/>
                  </a:lnTo>
                  <a:lnTo>
                    <a:pt x="6251" y="77819"/>
                  </a:lnTo>
                  <a:lnTo>
                    <a:pt x="632" y="72200"/>
                  </a:lnTo>
                  <a:lnTo>
                    <a:pt x="72200" y="632"/>
                  </a:lnTo>
                  <a:close/>
                  <a:moveTo>
                    <a:pt x="72200" y="1"/>
                  </a:moveTo>
                  <a:lnTo>
                    <a:pt x="1" y="72200"/>
                  </a:lnTo>
                  <a:lnTo>
                    <a:pt x="6251" y="78451"/>
                  </a:lnTo>
                  <a:lnTo>
                    <a:pt x="78451" y="6251"/>
                  </a:lnTo>
                  <a:lnTo>
                    <a:pt x="72200" y="1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8100019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" name="Google Shape;378;p17"/>
            <p:cNvSpPr/>
            <p:nvPr/>
          </p:nvSpPr>
          <p:spPr>
            <a:xfrm rot="10800000">
              <a:off x="8042359" y="3952563"/>
              <a:ext cx="208043" cy="207733"/>
            </a:xfrm>
            <a:custGeom>
              <a:rect b="b" l="l" r="r" t="t"/>
              <a:pathLst>
                <a:path extrusionOk="0" h="7371" w="7382">
                  <a:moveTo>
                    <a:pt x="3691" y="1"/>
                  </a:moveTo>
                  <a:lnTo>
                    <a:pt x="0" y="3680"/>
                  </a:lnTo>
                  <a:lnTo>
                    <a:pt x="3691" y="7371"/>
                  </a:lnTo>
                  <a:lnTo>
                    <a:pt x="7382" y="3680"/>
                  </a:lnTo>
                  <a:lnTo>
                    <a:pt x="3691" y="1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8100019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" name="Google Shape;379;p17"/>
            <p:cNvSpPr/>
            <p:nvPr/>
          </p:nvSpPr>
          <p:spPr>
            <a:xfrm rot="10800000">
              <a:off x="7198584" y="2297136"/>
              <a:ext cx="344644" cy="344644"/>
            </a:xfrm>
            <a:custGeom>
              <a:rect b="b" l="l" r="r" t="t"/>
              <a:pathLst>
                <a:path extrusionOk="0" h="12229" w="12229">
                  <a:moveTo>
                    <a:pt x="6121" y="1"/>
                  </a:moveTo>
                  <a:lnTo>
                    <a:pt x="1" y="6120"/>
                  </a:lnTo>
                  <a:lnTo>
                    <a:pt x="6121" y="12228"/>
                  </a:lnTo>
                  <a:lnTo>
                    <a:pt x="12229" y="6120"/>
                  </a:lnTo>
                  <a:lnTo>
                    <a:pt x="6121" y="1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8100019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" name="Google Shape;380;p17"/>
            <p:cNvSpPr/>
            <p:nvPr/>
          </p:nvSpPr>
          <p:spPr>
            <a:xfrm rot="10800000">
              <a:off x="6798991" y="3454125"/>
              <a:ext cx="158414" cy="158386"/>
            </a:xfrm>
            <a:custGeom>
              <a:rect b="b" l="l" r="r" t="t"/>
              <a:pathLst>
                <a:path extrusionOk="0" h="5620" w="5621">
                  <a:moveTo>
                    <a:pt x="2811" y="631"/>
                  </a:moveTo>
                  <a:lnTo>
                    <a:pt x="4989" y="2810"/>
                  </a:lnTo>
                  <a:lnTo>
                    <a:pt x="2811" y="4989"/>
                  </a:lnTo>
                  <a:lnTo>
                    <a:pt x="632" y="2810"/>
                  </a:lnTo>
                  <a:lnTo>
                    <a:pt x="2811" y="631"/>
                  </a:lnTo>
                  <a:close/>
                  <a:moveTo>
                    <a:pt x="2811" y="0"/>
                  </a:moveTo>
                  <a:lnTo>
                    <a:pt x="1" y="2810"/>
                  </a:lnTo>
                  <a:lnTo>
                    <a:pt x="2811" y="5620"/>
                  </a:lnTo>
                  <a:lnTo>
                    <a:pt x="5620" y="2810"/>
                  </a:lnTo>
                  <a:lnTo>
                    <a:pt x="2811" y="0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8100019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" name="Google Shape;381;p17"/>
            <p:cNvSpPr/>
            <p:nvPr/>
          </p:nvSpPr>
          <p:spPr>
            <a:xfrm rot="10800000">
              <a:off x="7264673" y="3066895"/>
              <a:ext cx="336584" cy="336584"/>
            </a:xfrm>
            <a:custGeom>
              <a:rect b="b" l="l" r="r" t="t"/>
              <a:pathLst>
                <a:path extrusionOk="0" h="11943" w="11943">
                  <a:moveTo>
                    <a:pt x="5965" y="1"/>
                  </a:moveTo>
                  <a:lnTo>
                    <a:pt x="0" y="5966"/>
                  </a:lnTo>
                  <a:lnTo>
                    <a:pt x="5965" y="11943"/>
                  </a:lnTo>
                  <a:lnTo>
                    <a:pt x="11942" y="5966"/>
                  </a:lnTo>
                  <a:lnTo>
                    <a:pt x="5965" y="1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8100019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" name="Google Shape;382;p17"/>
            <p:cNvSpPr/>
            <p:nvPr/>
          </p:nvSpPr>
          <p:spPr>
            <a:xfrm rot="10800000">
              <a:off x="7079186" y="3535659"/>
              <a:ext cx="205704" cy="206042"/>
            </a:xfrm>
            <a:custGeom>
              <a:rect b="b" l="l" r="r" t="t"/>
              <a:pathLst>
                <a:path extrusionOk="0" h="7311" w="7299">
                  <a:moveTo>
                    <a:pt x="3655" y="0"/>
                  </a:moveTo>
                  <a:lnTo>
                    <a:pt x="0" y="3655"/>
                  </a:lnTo>
                  <a:lnTo>
                    <a:pt x="3655" y="7311"/>
                  </a:lnTo>
                  <a:lnTo>
                    <a:pt x="7299" y="3655"/>
                  </a:lnTo>
                  <a:lnTo>
                    <a:pt x="3655" y="0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8100019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83" name="Google Shape;383;p17"/>
          <p:cNvSpPr/>
          <p:nvPr/>
        </p:nvSpPr>
        <p:spPr>
          <a:xfrm rot="10800000">
            <a:off x="6697401" y="-168798"/>
            <a:ext cx="344644" cy="344644"/>
          </a:xfrm>
          <a:custGeom>
            <a:rect b="b" l="l" r="r" t="t"/>
            <a:pathLst>
              <a:path extrusionOk="0" h="12229" w="12229">
                <a:moveTo>
                  <a:pt x="6121" y="1"/>
                </a:moveTo>
                <a:lnTo>
                  <a:pt x="1" y="6120"/>
                </a:lnTo>
                <a:lnTo>
                  <a:pt x="6121" y="12228"/>
                </a:lnTo>
                <a:lnTo>
                  <a:pt x="12229" y="6120"/>
                </a:lnTo>
                <a:lnTo>
                  <a:pt x="6121" y="1"/>
                </a:lnTo>
                <a:close/>
              </a:path>
            </a:pathLst>
          </a:custGeom>
          <a:gradFill>
            <a:gsLst>
              <a:gs pos="0">
                <a:schemeClr val="accent2"/>
              </a:gs>
              <a:gs pos="100000">
                <a:schemeClr val="accent4"/>
              </a:gs>
            </a:gsLst>
            <a:lin ang="8100019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 2">
  <p:cSld name="TITLE_ONLY_1_1">
    <p:bg>
      <p:bgPr>
        <a:solidFill>
          <a:schemeClr val="accent1"/>
        </a:solidFill>
      </p:bgPr>
    </p:bg>
    <p:spTree>
      <p:nvGrpSpPr>
        <p:cNvPr id="384" name="Shape 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" name="Google Shape;385;p18"/>
          <p:cNvSpPr txBox="1"/>
          <p:nvPr>
            <p:ph type="title"/>
          </p:nvPr>
        </p:nvSpPr>
        <p:spPr>
          <a:xfrm>
            <a:off x="599100" y="531475"/>
            <a:ext cx="7945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86" name="Google Shape;386;p18"/>
          <p:cNvSpPr txBox="1"/>
          <p:nvPr>
            <p:ph idx="2" type="title"/>
          </p:nvPr>
        </p:nvSpPr>
        <p:spPr>
          <a:xfrm>
            <a:off x="2033153" y="1877714"/>
            <a:ext cx="2423100" cy="495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18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387" name="Google Shape;387;p18"/>
          <p:cNvSpPr txBox="1"/>
          <p:nvPr>
            <p:ph idx="1" type="subTitle"/>
          </p:nvPr>
        </p:nvSpPr>
        <p:spPr>
          <a:xfrm>
            <a:off x="2033153" y="2281003"/>
            <a:ext cx="2423100" cy="75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388" name="Google Shape;388;p18"/>
          <p:cNvSpPr txBox="1"/>
          <p:nvPr>
            <p:ph idx="3" type="title"/>
          </p:nvPr>
        </p:nvSpPr>
        <p:spPr>
          <a:xfrm>
            <a:off x="2033153" y="3398157"/>
            <a:ext cx="2423100" cy="495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18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389" name="Google Shape;389;p18"/>
          <p:cNvSpPr txBox="1"/>
          <p:nvPr>
            <p:ph idx="4" type="subTitle"/>
          </p:nvPr>
        </p:nvSpPr>
        <p:spPr>
          <a:xfrm>
            <a:off x="2033150" y="3793375"/>
            <a:ext cx="2423100" cy="75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390" name="Google Shape;390;p18"/>
          <p:cNvSpPr txBox="1"/>
          <p:nvPr>
            <p:ph idx="5" type="title"/>
          </p:nvPr>
        </p:nvSpPr>
        <p:spPr>
          <a:xfrm>
            <a:off x="5740176" y="1877714"/>
            <a:ext cx="2423100" cy="495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18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391" name="Google Shape;391;p18"/>
          <p:cNvSpPr txBox="1"/>
          <p:nvPr>
            <p:ph idx="6" type="subTitle"/>
          </p:nvPr>
        </p:nvSpPr>
        <p:spPr>
          <a:xfrm>
            <a:off x="5740172" y="2281003"/>
            <a:ext cx="2423100" cy="75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392" name="Google Shape;392;p18"/>
          <p:cNvSpPr txBox="1"/>
          <p:nvPr>
            <p:ph idx="7" type="title"/>
          </p:nvPr>
        </p:nvSpPr>
        <p:spPr>
          <a:xfrm>
            <a:off x="5740176" y="3398157"/>
            <a:ext cx="2423100" cy="495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18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393" name="Google Shape;393;p18"/>
          <p:cNvSpPr txBox="1"/>
          <p:nvPr>
            <p:ph idx="8" type="subTitle"/>
          </p:nvPr>
        </p:nvSpPr>
        <p:spPr>
          <a:xfrm>
            <a:off x="5740173" y="3793375"/>
            <a:ext cx="2423100" cy="75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394" name="Google Shape;394;p18"/>
          <p:cNvSpPr/>
          <p:nvPr/>
        </p:nvSpPr>
        <p:spPr>
          <a:xfrm rot="10800000">
            <a:off x="8007119" y="-1233121"/>
            <a:ext cx="2210945" cy="2210945"/>
          </a:xfrm>
          <a:custGeom>
            <a:rect b="b" l="l" r="r" t="t"/>
            <a:pathLst>
              <a:path extrusionOk="0" h="78451" w="78451">
                <a:moveTo>
                  <a:pt x="72200" y="632"/>
                </a:moveTo>
                <a:lnTo>
                  <a:pt x="77820" y="6251"/>
                </a:lnTo>
                <a:lnTo>
                  <a:pt x="6251" y="77819"/>
                </a:lnTo>
                <a:lnTo>
                  <a:pt x="632" y="72200"/>
                </a:lnTo>
                <a:lnTo>
                  <a:pt x="72200" y="632"/>
                </a:lnTo>
                <a:close/>
                <a:moveTo>
                  <a:pt x="72200" y="1"/>
                </a:moveTo>
                <a:lnTo>
                  <a:pt x="1" y="72200"/>
                </a:lnTo>
                <a:lnTo>
                  <a:pt x="6251" y="78451"/>
                </a:lnTo>
                <a:lnTo>
                  <a:pt x="78451" y="6251"/>
                </a:lnTo>
                <a:lnTo>
                  <a:pt x="72200" y="1"/>
                </a:lnTo>
                <a:close/>
              </a:path>
            </a:pathLst>
          </a:custGeom>
          <a:gradFill>
            <a:gsLst>
              <a:gs pos="0">
                <a:schemeClr val="accent2"/>
              </a:gs>
              <a:gs pos="100000">
                <a:schemeClr val="accent4"/>
              </a:gs>
            </a:gsLst>
            <a:lin ang="8100019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5" name="Google Shape;395;p18"/>
          <p:cNvSpPr/>
          <p:nvPr/>
        </p:nvSpPr>
        <p:spPr>
          <a:xfrm rot="10800000">
            <a:off x="7874547" y="902297"/>
            <a:ext cx="208043" cy="207733"/>
          </a:xfrm>
          <a:custGeom>
            <a:rect b="b" l="l" r="r" t="t"/>
            <a:pathLst>
              <a:path extrusionOk="0" h="7371" w="7382">
                <a:moveTo>
                  <a:pt x="3691" y="1"/>
                </a:moveTo>
                <a:lnTo>
                  <a:pt x="0" y="3680"/>
                </a:lnTo>
                <a:lnTo>
                  <a:pt x="3691" y="7371"/>
                </a:lnTo>
                <a:lnTo>
                  <a:pt x="7382" y="3680"/>
                </a:lnTo>
                <a:lnTo>
                  <a:pt x="3691" y="1"/>
                </a:lnTo>
                <a:close/>
              </a:path>
            </a:pathLst>
          </a:custGeom>
          <a:gradFill>
            <a:gsLst>
              <a:gs pos="0">
                <a:schemeClr val="accent2"/>
              </a:gs>
              <a:gs pos="100000">
                <a:schemeClr val="accent4"/>
              </a:gs>
            </a:gsLst>
            <a:lin ang="8100019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6" name="Google Shape;396;p18"/>
          <p:cNvSpPr/>
          <p:nvPr/>
        </p:nvSpPr>
        <p:spPr>
          <a:xfrm rot="10800000">
            <a:off x="7124319" y="120799"/>
            <a:ext cx="395582" cy="395552"/>
          </a:xfrm>
          <a:custGeom>
            <a:rect b="b" l="l" r="r" t="t"/>
            <a:pathLst>
              <a:path extrusionOk="0" h="11943" w="11943">
                <a:moveTo>
                  <a:pt x="5965" y="1"/>
                </a:moveTo>
                <a:lnTo>
                  <a:pt x="0" y="5966"/>
                </a:lnTo>
                <a:lnTo>
                  <a:pt x="5965" y="11943"/>
                </a:lnTo>
                <a:lnTo>
                  <a:pt x="11942" y="5966"/>
                </a:lnTo>
                <a:lnTo>
                  <a:pt x="5965" y="1"/>
                </a:lnTo>
                <a:close/>
              </a:path>
            </a:pathLst>
          </a:custGeom>
          <a:gradFill>
            <a:gsLst>
              <a:gs pos="0">
                <a:schemeClr val="accent2"/>
              </a:gs>
              <a:gs pos="100000">
                <a:schemeClr val="accent4"/>
              </a:gs>
            </a:gsLst>
            <a:lin ang="8100019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97" name="Google Shape;397;p18"/>
          <p:cNvGrpSpPr/>
          <p:nvPr/>
        </p:nvGrpSpPr>
        <p:grpSpPr>
          <a:xfrm>
            <a:off x="-2199508" y="-1987376"/>
            <a:ext cx="4042185" cy="3280027"/>
            <a:chOff x="3195029" y="-3343476"/>
            <a:chExt cx="4042185" cy="3280027"/>
          </a:xfrm>
        </p:grpSpPr>
        <p:sp>
          <p:nvSpPr>
            <p:cNvPr id="398" name="Google Shape;398;p18"/>
            <p:cNvSpPr/>
            <p:nvPr/>
          </p:nvSpPr>
          <p:spPr>
            <a:xfrm flipH="1" rot="10800000">
              <a:off x="3195029" y="-2979647"/>
              <a:ext cx="2753543" cy="2753515"/>
            </a:xfrm>
            <a:custGeom>
              <a:rect b="b" l="l" r="r" t="t"/>
              <a:pathLst>
                <a:path extrusionOk="0" h="97703" w="97704">
                  <a:moveTo>
                    <a:pt x="84987" y="1"/>
                  </a:moveTo>
                  <a:lnTo>
                    <a:pt x="0" y="84987"/>
                  </a:lnTo>
                  <a:lnTo>
                    <a:pt x="12716" y="97703"/>
                  </a:lnTo>
                  <a:lnTo>
                    <a:pt x="97703" y="12716"/>
                  </a:lnTo>
                  <a:lnTo>
                    <a:pt x="84987" y="1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8100019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" name="Google Shape;399;p18"/>
            <p:cNvSpPr/>
            <p:nvPr/>
          </p:nvSpPr>
          <p:spPr>
            <a:xfrm flipH="1" rot="10800000">
              <a:off x="4131013" y="-2837925"/>
              <a:ext cx="2013668" cy="2013301"/>
            </a:xfrm>
            <a:custGeom>
              <a:rect b="b" l="l" r="r" t="t"/>
              <a:pathLst>
                <a:path extrusionOk="0" h="71438" w="71451">
                  <a:moveTo>
                    <a:pt x="63330" y="632"/>
                  </a:moveTo>
                  <a:lnTo>
                    <a:pt x="70819" y="8121"/>
                  </a:lnTo>
                  <a:lnTo>
                    <a:pt x="8133" y="70807"/>
                  </a:lnTo>
                  <a:lnTo>
                    <a:pt x="644" y="63318"/>
                  </a:lnTo>
                  <a:lnTo>
                    <a:pt x="63330" y="632"/>
                  </a:lnTo>
                  <a:close/>
                  <a:moveTo>
                    <a:pt x="63330" y="1"/>
                  </a:moveTo>
                  <a:lnTo>
                    <a:pt x="1" y="63318"/>
                  </a:lnTo>
                  <a:lnTo>
                    <a:pt x="8133" y="71438"/>
                  </a:lnTo>
                  <a:lnTo>
                    <a:pt x="71450" y="8121"/>
                  </a:lnTo>
                  <a:lnTo>
                    <a:pt x="63330" y="1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8100019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" name="Google Shape;400;p18"/>
            <p:cNvSpPr/>
            <p:nvPr/>
          </p:nvSpPr>
          <p:spPr>
            <a:xfrm flipH="1" rot="10800000">
              <a:off x="4785702" y="-2959270"/>
              <a:ext cx="2076064" cy="2075726"/>
            </a:xfrm>
            <a:custGeom>
              <a:rect b="b" l="l" r="r" t="t"/>
              <a:pathLst>
                <a:path extrusionOk="0" h="73653" w="73665">
                  <a:moveTo>
                    <a:pt x="67354" y="0"/>
                  </a:moveTo>
                  <a:lnTo>
                    <a:pt x="0" y="67354"/>
                  </a:lnTo>
                  <a:lnTo>
                    <a:pt x="6299" y="73652"/>
                  </a:lnTo>
                  <a:lnTo>
                    <a:pt x="73664" y="6299"/>
                  </a:lnTo>
                  <a:lnTo>
                    <a:pt x="67354" y="0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8100019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" name="Google Shape;401;p18"/>
            <p:cNvSpPr/>
            <p:nvPr/>
          </p:nvSpPr>
          <p:spPr>
            <a:xfrm flipH="1" rot="10800000">
              <a:off x="4031305" y="-3343476"/>
              <a:ext cx="2255925" cy="2255586"/>
            </a:xfrm>
            <a:custGeom>
              <a:rect b="b" l="l" r="r" t="t"/>
              <a:pathLst>
                <a:path extrusionOk="0" h="80035" w="80047">
                  <a:moveTo>
                    <a:pt x="76141" y="1"/>
                  </a:moveTo>
                  <a:lnTo>
                    <a:pt x="1" y="76141"/>
                  </a:lnTo>
                  <a:lnTo>
                    <a:pt x="3894" y="80034"/>
                  </a:lnTo>
                  <a:lnTo>
                    <a:pt x="80046" y="3894"/>
                  </a:lnTo>
                  <a:lnTo>
                    <a:pt x="76141" y="1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8100019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" name="Google Shape;402;p18"/>
            <p:cNvSpPr/>
            <p:nvPr/>
          </p:nvSpPr>
          <p:spPr>
            <a:xfrm flipH="1" rot="10800000">
              <a:off x="6583233" y="-791578"/>
              <a:ext cx="158414" cy="158386"/>
            </a:xfrm>
            <a:custGeom>
              <a:rect b="b" l="l" r="r" t="t"/>
              <a:pathLst>
                <a:path extrusionOk="0" h="5620" w="5621">
                  <a:moveTo>
                    <a:pt x="2811" y="631"/>
                  </a:moveTo>
                  <a:lnTo>
                    <a:pt x="4989" y="2810"/>
                  </a:lnTo>
                  <a:lnTo>
                    <a:pt x="2811" y="4989"/>
                  </a:lnTo>
                  <a:lnTo>
                    <a:pt x="632" y="2810"/>
                  </a:lnTo>
                  <a:lnTo>
                    <a:pt x="2811" y="631"/>
                  </a:lnTo>
                  <a:close/>
                  <a:moveTo>
                    <a:pt x="2811" y="0"/>
                  </a:moveTo>
                  <a:lnTo>
                    <a:pt x="1" y="2810"/>
                  </a:lnTo>
                  <a:lnTo>
                    <a:pt x="2811" y="5620"/>
                  </a:lnTo>
                  <a:lnTo>
                    <a:pt x="5620" y="2810"/>
                  </a:lnTo>
                  <a:lnTo>
                    <a:pt x="2811" y="0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8100019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" name="Google Shape;403;p18"/>
            <p:cNvSpPr/>
            <p:nvPr/>
          </p:nvSpPr>
          <p:spPr>
            <a:xfrm flipH="1" rot="10800000">
              <a:off x="6089336" y="-477238"/>
              <a:ext cx="414051" cy="413790"/>
            </a:xfrm>
            <a:custGeom>
              <a:rect b="b" l="l" r="r" t="t"/>
              <a:pathLst>
                <a:path extrusionOk="0" h="19027" w="19039">
                  <a:moveTo>
                    <a:pt x="9525" y="0"/>
                  </a:moveTo>
                  <a:lnTo>
                    <a:pt x="0" y="9513"/>
                  </a:lnTo>
                  <a:lnTo>
                    <a:pt x="9525" y="19027"/>
                  </a:lnTo>
                  <a:lnTo>
                    <a:pt x="19038" y="9513"/>
                  </a:lnTo>
                  <a:lnTo>
                    <a:pt x="9525" y="0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8100019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" name="Google Shape;404;p18"/>
            <p:cNvSpPr/>
            <p:nvPr/>
          </p:nvSpPr>
          <p:spPr>
            <a:xfrm flipH="1" rot="10800000">
              <a:off x="7031510" y="-1045794"/>
              <a:ext cx="205704" cy="206042"/>
            </a:xfrm>
            <a:custGeom>
              <a:rect b="b" l="l" r="r" t="t"/>
              <a:pathLst>
                <a:path extrusionOk="0" h="7311" w="7299">
                  <a:moveTo>
                    <a:pt x="3655" y="0"/>
                  </a:moveTo>
                  <a:lnTo>
                    <a:pt x="0" y="3655"/>
                  </a:lnTo>
                  <a:lnTo>
                    <a:pt x="3655" y="7311"/>
                  </a:lnTo>
                  <a:lnTo>
                    <a:pt x="7299" y="3655"/>
                  </a:lnTo>
                  <a:lnTo>
                    <a:pt x="3655" y="0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8100019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05" name="Google Shape;405;p18"/>
          <p:cNvSpPr/>
          <p:nvPr/>
        </p:nvSpPr>
        <p:spPr>
          <a:xfrm rot="10800000">
            <a:off x="7663153" y="-2103410"/>
            <a:ext cx="2753543" cy="2753515"/>
          </a:xfrm>
          <a:custGeom>
            <a:rect b="b" l="l" r="r" t="t"/>
            <a:pathLst>
              <a:path extrusionOk="0" h="97703" w="97704">
                <a:moveTo>
                  <a:pt x="84987" y="1"/>
                </a:moveTo>
                <a:lnTo>
                  <a:pt x="0" y="84987"/>
                </a:lnTo>
                <a:lnTo>
                  <a:pt x="12716" y="97703"/>
                </a:lnTo>
                <a:lnTo>
                  <a:pt x="97703" y="12716"/>
                </a:lnTo>
                <a:lnTo>
                  <a:pt x="84987" y="1"/>
                </a:lnTo>
                <a:close/>
              </a:path>
            </a:pathLst>
          </a:custGeom>
          <a:gradFill>
            <a:gsLst>
              <a:gs pos="0">
                <a:schemeClr val="accent2"/>
              </a:gs>
              <a:gs pos="100000">
                <a:schemeClr val="accent4"/>
              </a:gs>
            </a:gsLst>
            <a:lin ang="8100019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6" name="Google Shape;406;p18"/>
          <p:cNvSpPr/>
          <p:nvPr/>
        </p:nvSpPr>
        <p:spPr>
          <a:xfrm rot="10800000">
            <a:off x="-348903" y="-978428"/>
            <a:ext cx="208043" cy="207733"/>
          </a:xfrm>
          <a:custGeom>
            <a:rect b="b" l="l" r="r" t="t"/>
            <a:pathLst>
              <a:path extrusionOk="0" h="7371" w="7382">
                <a:moveTo>
                  <a:pt x="3691" y="1"/>
                </a:moveTo>
                <a:lnTo>
                  <a:pt x="0" y="3680"/>
                </a:lnTo>
                <a:lnTo>
                  <a:pt x="3691" y="7371"/>
                </a:lnTo>
                <a:lnTo>
                  <a:pt x="7382" y="3680"/>
                </a:lnTo>
                <a:lnTo>
                  <a:pt x="3691" y="1"/>
                </a:lnTo>
                <a:close/>
              </a:path>
            </a:pathLst>
          </a:custGeom>
          <a:gradFill>
            <a:gsLst>
              <a:gs pos="0">
                <a:schemeClr val="accent2"/>
              </a:gs>
              <a:gs pos="100000">
                <a:schemeClr val="accent4"/>
              </a:gs>
            </a:gsLst>
            <a:lin ang="8100019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7" name="Google Shape;407;p18"/>
          <p:cNvSpPr/>
          <p:nvPr/>
        </p:nvSpPr>
        <p:spPr>
          <a:xfrm rot="10800000">
            <a:off x="8709291" y="1231772"/>
            <a:ext cx="158414" cy="158386"/>
          </a:xfrm>
          <a:custGeom>
            <a:rect b="b" l="l" r="r" t="t"/>
            <a:pathLst>
              <a:path extrusionOk="0" h="5620" w="5621">
                <a:moveTo>
                  <a:pt x="2811" y="631"/>
                </a:moveTo>
                <a:lnTo>
                  <a:pt x="4989" y="2810"/>
                </a:lnTo>
                <a:lnTo>
                  <a:pt x="2811" y="4989"/>
                </a:lnTo>
                <a:lnTo>
                  <a:pt x="632" y="2810"/>
                </a:lnTo>
                <a:lnTo>
                  <a:pt x="2811" y="631"/>
                </a:lnTo>
                <a:close/>
                <a:moveTo>
                  <a:pt x="2811" y="0"/>
                </a:moveTo>
                <a:lnTo>
                  <a:pt x="1" y="2810"/>
                </a:lnTo>
                <a:lnTo>
                  <a:pt x="2811" y="5620"/>
                </a:lnTo>
                <a:lnTo>
                  <a:pt x="5620" y="2810"/>
                </a:lnTo>
                <a:lnTo>
                  <a:pt x="2811" y="0"/>
                </a:lnTo>
                <a:close/>
              </a:path>
            </a:pathLst>
          </a:custGeom>
          <a:gradFill>
            <a:gsLst>
              <a:gs pos="0">
                <a:schemeClr val="accent2"/>
              </a:gs>
              <a:gs pos="100000">
                <a:schemeClr val="accent4"/>
              </a:gs>
            </a:gsLst>
            <a:lin ang="8100019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8" name="Google Shape;408;p18"/>
          <p:cNvSpPr/>
          <p:nvPr/>
        </p:nvSpPr>
        <p:spPr>
          <a:xfrm rot="10800000">
            <a:off x="-477437" y="-1445171"/>
            <a:ext cx="336584" cy="336584"/>
          </a:xfrm>
          <a:custGeom>
            <a:rect b="b" l="l" r="r" t="t"/>
            <a:pathLst>
              <a:path extrusionOk="0" h="11943" w="11943">
                <a:moveTo>
                  <a:pt x="5965" y="1"/>
                </a:moveTo>
                <a:lnTo>
                  <a:pt x="0" y="5966"/>
                </a:lnTo>
                <a:lnTo>
                  <a:pt x="5965" y="11943"/>
                </a:lnTo>
                <a:lnTo>
                  <a:pt x="11942" y="5966"/>
                </a:lnTo>
                <a:lnTo>
                  <a:pt x="5965" y="1"/>
                </a:lnTo>
                <a:close/>
              </a:path>
            </a:pathLst>
          </a:custGeom>
          <a:gradFill>
            <a:gsLst>
              <a:gs pos="0">
                <a:schemeClr val="accent2"/>
              </a:gs>
              <a:gs pos="100000">
                <a:schemeClr val="accent4"/>
              </a:gs>
            </a:gsLst>
            <a:lin ang="8100019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9" name="Google Shape;409;p18"/>
          <p:cNvSpPr/>
          <p:nvPr/>
        </p:nvSpPr>
        <p:spPr>
          <a:xfrm rot="10800000">
            <a:off x="8673296" y="-1555301"/>
            <a:ext cx="2255925" cy="2255586"/>
          </a:xfrm>
          <a:custGeom>
            <a:rect b="b" l="l" r="r" t="t"/>
            <a:pathLst>
              <a:path extrusionOk="0" h="80035" w="80047">
                <a:moveTo>
                  <a:pt x="76141" y="1"/>
                </a:moveTo>
                <a:lnTo>
                  <a:pt x="1" y="76141"/>
                </a:lnTo>
                <a:lnTo>
                  <a:pt x="3894" y="80034"/>
                </a:lnTo>
                <a:lnTo>
                  <a:pt x="80046" y="3894"/>
                </a:lnTo>
                <a:lnTo>
                  <a:pt x="76141" y="1"/>
                </a:lnTo>
                <a:close/>
              </a:path>
            </a:pathLst>
          </a:custGeom>
          <a:gradFill>
            <a:gsLst>
              <a:gs pos="0">
                <a:schemeClr val="accent2"/>
              </a:gs>
              <a:gs pos="100000">
                <a:schemeClr val="accent4"/>
              </a:gs>
            </a:gsLst>
            <a:lin ang="8100019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0" name="Google Shape;410;p18"/>
          <p:cNvSpPr/>
          <p:nvPr/>
        </p:nvSpPr>
        <p:spPr>
          <a:xfrm rot="10800000">
            <a:off x="-1043926" y="-1739619"/>
            <a:ext cx="205704" cy="206042"/>
          </a:xfrm>
          <a:custGeom>
            <a:rect b="b" l="l" r="r" t="t"/>
            <a:pathLst>
              <a:path extrusionOk="0" h="7311" w="7299">
                <a:moveTo>
                  <a:pt x="3655" y="0"/>
                </a:moveTo>
                <a:lnTo>
                  <a:pt x="0" y="3655"/>
                </a:lnTo>
                <a:lnTo>
                  <a:pt x="3655" y="7311"/>
                </a:lnTo>
                <a:lnTo>
                  <a:pt x="7299" y="3655"/>
                </a:lnTo>
                <a:lnTo>
                  <a:pt x="3655" y="0"/>
                </a:lnTo>
                <a:close/>
              </a:path>
            </a:pathLst>
          </a:custGeom>
          <a:gradFill>
            <a:gsLst>
              <a:gs pos="0">
                <a:schemeClr val="accent2"/>
              </a:gs>
              <a:gs pos="100000">
                <a:schemeClr val="accent4"/>
              </a:gs>
            </a:gsLst>
            <a:lin ang="8100019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1" name="Google Shape;411;p18"/>
          <p:cNvSpPr/>
          <p:nvPr/>
        </p:nvSpPr>
        <p:spPr>
          <a:xfrm rot="10800000">
            <a:off x="-1303871" y="-1320203"/>
            <a:ext cx="158414" cy="158386"/>
          </a:xfrm>
          <a:custGeom>
            <a:rect b="b" l="l" r="r" t="t"/>
            <a:pathLst>
              <a:path extrusionOk="0" h="5620" w="5621">
                <a:moveTo>
                  <a:pt x="2811" y="631"/>
                </a:moveTo>
                <a:lnTo>
                  <a:pt x="4989" y="2810"/>
                </a:lnTo>
                <a:lnTo>
                  <a:pt x="2811" y="4989"/>
                </a:lnTo>
                <a:lnTo>
                  <a:pt x="632" y="2810"/>
                </a:lnTo>
                <a:lnTo>
                  <a:pt x="2811" y="631"/>
                </a:lnTo>
                <a:close/>
                <a:moveTo>
                  <a:pt x="2811" y="0"/>
                </a:moveTo>
                <a:lnTo>
                  <a:pt x="1" y="2810"/>
                </a:lnTo>
                <a:lnTo>
                  <a:pt x="2811" y="5620"/>
                </a:lnTo>
                <a:lnTo>
                  <a:pt x="5620" y="2810"/>
                </a:lnTo>
                <a:lnTo>
                  <a:pt x="2811" y="0"/>
                </a:lnTo>
                <a:close/>
              </a:path>
            </a:pathLst>
          </a:custGeom>
          <a:gradFill>
            <a:gsLst>
              <a:gs pos="0">
                <a:schemeClr val="accent2"/>
              </a:gs>
              <a:gs pos="100000">
                <a:schemeClr val="accent4"/>
              </a:gs>
            </a:gsLst>
            <a:lin ang="8100019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2" name="Google Shape;412;p18"/>
          <p:cNvSpPr/>
          <p:nvPr/>
        </p:nvSpPr>
        <p:spPr>
          <a:xfrm flipH="1" rot="10800000">
            <a:off x="519895" y="1390147"/>
            <a:ext cx="158414" cy="158386"/>
          </a:xfrm>
          <a:custGeom>
            <a:rect b="b" l="l" r="r" t="t"/>
            <a:pathLst>
              <a:path extrusionOk="0" h="5620" w="5621">
                <a:moveTo>
                  <a:pt x="2811" y="631"/>
                </a:moveTo>
                <a:lnTo>
                  <a:pt x="4989" y="2810"/>
                </a:lnTo>
                <a:lnTo>
                  <a:pt x="2811" y="4989"/>
                </a:lnTo>
                <a:lnTo>
                  <a:pt x="632" y="2810"/>
                </a:lnTo>
                <a:lnTo>
                  <a:pt x="2811" y="631"/>
                </a:lnTo>
                <a:close/>
                <a:moveTo>
                  <a:pt x="2811" y="0"/>
                </a:moveTo>
                <a:lnTo>
                  <a:pt x="1" y="2810"/>
                </a:lnTo>
                <a:lnTo>
                  <a:pt x="2811" y="5620"/>
                </a:lnTo>
                <a:lnTo>
                  <a:pt x="5620" y="2810"/>
                </a:lnTo>
                <a:lnTo>
                  <a:pt x="2811" y="0"/>
                </a:lnTo>
                <a:close/>
              </a:path>
            </a:pathLst>
          </a:custGeom>
          <a:gradFill>
            <a:gsLst>
              <a:gs pos="0">
                <a:schemeClr val="accent2"/>
              </a:gs>
              <a:gs pos="100000">
                <a:schemeClr val="accent4"/>
              </a:gs>
            </a:gsLst>
            <a:lin ang="8100019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1">
  <p:cSld name="ONE_COLUMN_TEXT_2_1_1">
    <p:bg>
      <p:bgPr>
        <a:solidFill>
          <a:schemeClr val="accent1"/>
        </a:solidFill>
      </p:bgPr>
    </p:bg>
    <p:spTree>
      <p:nvGrpSpPr>
        <p:cNvPr id="413" name="Shape 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" name="Google Shape;414;p19"/>
          <p:cNvSpPr txBox="1"/>
          <p:nvPr>
            <p:ph type="ctrTitle"/>
          </p:nvPr>
        </p:nvSpPr>
        <p:spPr>
          <a:xfrm>
            <a:off x="571476" y="536101"/>
            <a:ext cx="6163200" cy="632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15" name="Google Shape;415;p19"/>
          <p:cNvSpPr txBox="1"/>
          <p:nvPr>
            <p:ph idx="1" type="subTitle"/>
          </p:nvPr>
        </p:nvSpPr>
        <p:spPr>
          <a:xfrm>
            <a:off x="599100" y="2438775"/>
            <a:ext cx="2979300" cy="173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b="0" sz="20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16" name="Google Shape;416;p19"/>
          <p:cNvSpPr txBox="1"/>
          <p:nvPr>
            <p:ph idx="2" type="subTitle"/>
          </p:nvPr>
        </p:nvSpPr>
        <p:spPr>
          <a:xfrm>
            <a:off x="3787600" y="2438775"/>
            <a:ext cx="2979300" cy="173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b="0" sz="20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17" name="Google Shape;417;p19"/>
          <p:cNvSpPr txBox="1"/>
          <p:nvPr>
            <p:ph idx="3" type="ctrTitle"/>
          </p:nvPr>
        </p:nvSpPr>
        <p:spPr>
          <a:xfrm>
            <a:off x="599100" y="4124549"/>
            <a:ext cx="2979300" cy="4530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Fira Sans Condensed Medium"/>
              <a:buChar char="-"/>
              <a:defRPr sz="1400">
                <a:solidFill>
                  <a:schemeClr val="accen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Fira Sans Condensed Medium"/>
              <a:buChar char="-"/>
              <a:defRPr sz="1600">
                <a:solidFill>
                  <a:schemeClr val="lt1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Fira Sans Condensed Medium"/>
              <a:buChar char="-"/>
              <a:defRPr sz="1600">
                <a:solidFill>
                  <a:schemeClr val="lt1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Fira Sans Condensed Medium"/>
              <a:buChar char="-"/>
              <a:defRPr sz="1600">
                <a:solidFill>
                  <a:schemeClr val="lt1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Fira Sans Condensed Medium"/>
              <a:buChar char="-"/>
              <a:defRPr sz="1600">
                <a:solidFill>
                  <a:schemeClr val="lt1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Fira Sans Condensed Medium"/>
              <a:buChar char="-"/>
              <a:defRPr sz="1600">
                <a:solidFill>
                  <a:schemeClr val="lt1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Fira Sans Condensed Medium"/>
              <a:buChar char="-"/>
              <a:defRPr sz="1600">
                <a:solidFill>
                  <a:schemeClr val="lt1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Fira Sans Condensed Medium"/>
              <a:buChar char="-"/>
              <a:defRPr sz="1600">
                <a:solidFill>
                  <a:schemeClr val="lt1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Fira Sans Condensed Medium"/>
              <a:buChar char="-"/>
              <a:defRPr sz="1600">
                <a:solidFill>
                  <a:schemeClr val="lt1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418" name="Google Shape;418;p19"/>
          <p:cNvSpPr txBox="1"/>
          <p:nvPr>
            <p:ph idx="4" type="ctrTitle"/>
          </p:nvPr>
        </p:nvSpPr>
        <p:spPr>
          <a:xfrm>
            <a:off x="3787600" y="4124549"/>
            <a:ext cx="2979300" cy="4530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Fira Sans Condensed Medium"/>
              <a:buChar char="-"/>
              <a:defRPr sz="1400">
                <a:solidFill>
                  <a:schemeClr val="accen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Fira Sans Condensed Medium"/>
              <a:buChar char="-"/>
              <a:defRPr sz="1600">
                <a:solidFill>
                  <a:schemeClr val="lt1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Fira Sans Condensed Medium"/>
              <a:buChar char="-"/>
              <a:defRPr sz="1600">
                <a:solidFill>
                  <a:schemeClr val="lt1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Fira Sans Condensed Medium"/>
              <a:buChar char="-"/>
              <a:defRPr sz="1600">
                <a:solidFill>
                  <a:schemeClr val="lt1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Fira Sans Condensed Medium"/>
              <a:buChar char="-"/>
              <a:defRPr sz="1600">
                <a:solidFill>
                  <a:schemeClr val="lt1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Fira Sans Condensed Medium"/>
              <a:buChar char="-"/>
              <a:defRPr sz="1600">
                <a:solidFill>
                  <a:schemeClr val="lt1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Fira Sans Condensed Medium"/>
              <a:buChar char="-"/>
              <a:defRPr sz="1600">
                <a:solidFill>
                  <a:schemeClr val="lt1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Fira Sans Condensed Medium"/>
              <a:buChar char="-"/>
              <a:defRPr sz="1600">
                <a:solidFill>
                  <a:schemeClr val="lt1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Fira Sans Condensed Medium"/>
              <a:buChar char="-"/>
              <a:defRPr sz="1600">
                <a:solidFill>
                  <a:schemeClr val="lt1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419" name="Google Shape;419;p19"/>
          <p:cNvSpPr/>
          <p:nvPr/>
        </p:nvSpPr>
        <p:spPr>
          <a:xfrm>
            <a:off x="8274403" y="4448704"/>
            <a:ext cx="349586" cy="350179"/>
          </a:xfrm>
          <a:custGeom>
            <a:rect b="b" l="l" r="r" t="t"/>
            <a:pathLst>
              <a:path extrusionOk="0" h="7311" w="7299">
                <a:moveTo>
                  <a:pt x="3655" y="0"/>
                </a:moveTo>
                <a:lnTo>
                  <a:pt x="0" y="3655"/>
                </a:lnTo>
                <a:lnTo>
                  <a:pt x="3655" y="7311"/>
                </a:lnTo>
                <a:lnTo>
                  <a:pt x="7299" y="3655"/>
                </a:lnTo>
                <a:lnTo>
                  <a:pt x="3655" y="0"/>
                </a:lnTo>
                <a:close/>
              </a:path>
            </a:pathLst>
          </a:custGeom>
          <a:gradFill>
            <a:gsLst>
              <a:gs pos="0">
                <a:schemeClr val="accent2"/>
              </a:gs>
              <a:gs pos="100000">
                <a:schemeClr val="accent4"/>
              </a:gs>
            </a:gsLst>
            <a:lin ang="8100019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20" name="Google Shape;420;p19"/>
          <p:cNvGrpSpPr/>
          <p:nvPr/>
        </p:nvGrpSpPr>
        <p:grpSpPr>
          <a:xfrm>
            <a:off x="6552420" y="-1457516"/>
            <a:ext cx="3795235" cy="4859418"/>
            <a:chOff x="6552420" y="-1457516"/>
            <a:chExt cx="3795235" cy="4859418"/>
          </a:xfrm>
        </p:grpSpPr>
        <p:grpSp>
          <p:nvGrpSpPr>
            <p:cNvPr id="421" name="Google Shape;421;p19"/>
            <p:cNvGrpSpPr/>
            <p:nvPr/>
          </p:nvGrpSpPr>
          <p:grpSpPr>
            <a:xfrm>
              <a:off x="6552420" y="-1457516"/>
              <a:ext cx="3795235" cy="4397633"/>
              <a:chOff x="6456567" y="221771"/>
              <a:chExt cx="3795235" cy="4397633"/>
            </a:xfrm>
          </p:grpSpPr>
          <p:sp>
            <p:nvSpPr>
              <p:cNvPr id="422" name="Google Shape;422;p19"/>
              <p:cNvSpPr/>
              <p:nvPr/>
            </p:nvSpPr>
            <p:spPr>
              <a:xfrm rot="10800000">
                <a:off x="7282491" y="1289856"/>
                <a:ext cx="2753543" cy="2753515"/>
              </a:xfrm>
              <a:custGeom>
                <a:rect b="b" l="l" r="r" t="t"/>
                <a:pathLst>
                  <a:path extrusionOk="0" h="97703" w="97704">
                    <a:moveTo>
                      <a:pt x="84987" y="1"/>
                    </a:moveTo>
                    <a:lnTo>
                      <a:pt x="0" y="84987"/>
                    </a:lnTo>
                    <a:lnTo>
                      <a:pt x="12716" y="97703"/>
                    </a:lnTo>
                    <a:lnTo>
                      <a:pt x="97703" y="12716"/>
                    </a:lnTo>
                    <a:lnTo>
                      <a:pt x="8498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4"/>
                  </a:gs>
                </a:gsLst>
                <a:lin ang="8100019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3" name="Google Shape;423;p19"/>
              <p:cNvSpPr/>
              <p:nvPr/>
            </p:nvSpPr>
            <p:spPr>
              <a:xfrm rot="10800000">
                <a:off x="7633470" y="1021404"/>
                <a:ext cx="2013668" cy="2013301"/>
              </a:xfrm>
              <a:custGeom>
                <a:rect b="b" l="l" r="r" t="t"/>
                <a:pathLst>
                  <a:path extrusionOk="0" h="71438" w="71451">
                    <a:moveTo>
                      <a:pt x="63330" y="632"/>
                    </a:moveTo>
                    <a:lnTo>
                      <a:pt x="70819" y="8121"/>
                    </a:lnTo>
                    <a:lnTo>
                      <a:pt x="8133" y="70807"/>
                    </a:lnTo>
                    <a:lnTo>
                      <a:pt x="644" y="63318"/>
                    </a:lnTo>
                    <a:lnTo>
                      <a:pt x="63330" y="632"/>
                    </a:lnTo>
                    <a:close/>
                    <a:moveTo>
                      <a:pt x="63330" y="1"/>
                    </a:moveTo>
                    <a:lnTo>
                      <a:pt x="1" y="63318"/>
                    </a:lnTo>
                    <a:lnTo>
                      <a:pt x="8133" y="71438"/>
                    </a:lnTo>
                    <a:lnTo>
                      <a:pt x="71450" y="8121"/>
                    </a:lnTo>
                    <a:lnTo>
                      <a:pt x="63330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4"/>
                  </a:gs>
                </a:gsLst>
                <a:lin ang="8100019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4" name="Google Shape;424;p19"/>
              <p:cNvSpPr/>
              <p:nvPr/>
            </p:nvSpPr>
            <p:spPr>
              <a:xfrm rot="10800000">
                <a:off x="7180999" y="221771"/>
                <a:ext cx="2076064" cy="2075726"/>
              </a:xfrm>
              <a:custGeom>
                <a:rect b="b" l="l" r="r" t="t"/>
                <a:pathLst>
                  <a:path extrusionOk="0" h="73653" w="73665">
                    <a:moveTo>
                      <a:pt x="67354" y="0"/>
                    </a:moveTo>
                    <a:lnTo>
                      <a:pt x="0" y="67354"/>
                    </a:lnTo>
                    <a:lnTo>
                      <a:pt x="6299" y="73652"/>
                    </a:lnTo>
                    <a:lnTo>
                      <a:pt x="73664" y="6299"/>
                    </a:lnTo>
                    <a:lnTo>
                      <a:pt x="67354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4"/>
                  </a:gs>
                </a:gsLst>
                <a:lin ang="8100019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5" name="Google Shape;425;p19"/>
              <p:cNvSpPr/>
              <p:nvPr/>
            </p:nvSpPr>
            <p:spPr>
              <a:xfrm rot="10800000">
                <a:off x="7122433" y="880803"/>
                <a:ext cx="2255925" cy="2255586"/>
              </a:xfrm>
              <a:custGeom>
                <a:rect b="b" l="l" r="r" t="t"/>
                <a:pathLst>
                  <a:path extrusionOk="0" h="80035" w="80047">
                    <a:moveTo>
                      <a:pt x="76141" y="1"/>
                    </a:moveTo>
                    <a:lnTo>
                      <a:pt x="1" y="76141"/>
                    </a:lnTo>
                    <a:lnTo>
                      <a:pt x="3894" y="80034"/>
                    </a:lnTo>
                    <a:lnTo>
                      <a:pt x="80046" y="3894"/>
                    </a:lnTo>
                    <a:lnTo>
                      <a:pt x="7614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4"/>
                  </a:gs>
                </a:gsLst>
                <a:lin ang="8100019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6" name="Google Shape;426;p19"/>
              <p:cNvSpPr/>
              <p:nvPr/>
            </p:nvSpPr>
            <p:spPr>
              <a:xfrm rot="10800000">
                <a:off x="8040857" y="1679083"/>
                <a:ext cx="2210945" cy="2210945"/>
              </a:xfrm>
              <a:custGeom>
                <a:rect b="b" l="l" r="r" t="t"/>
                <a:pathLst>
                  <a:path extrusionOk="0" h="78451" w="78451">
                    <a:moveTo>
                      <a:pt x="72200" y="632"/>
                    </a:moveTo>
                    <a:lnTo>
                      <a:pt x="77820" y="6251"/>
                    </a:lnTo>
                    <a:lnTo>
                      <a:pt x="6251" y="77819"/>
                    </a:lnTo>
                    <a:lnTo>
                      <a:pt x="632" y="72200"/>
                    </a:lnTo>
                    <a:lnTo>
                      <a:pt x="72200" y="632"/>
                    </a:lnTo>
                    <a:close/>
                    <a:moveTo>
                      <a:pt x="72200" y="1"/>
                    </a:moveTo>
                    <a:lnTo>
                      <a:pt x="1" y="72200"/>
                    </a:lnTo>
                    <a:lnTo>
                      <a:pt x="6251" y="78451"/>
                    </a:lnTo>
                    <a:lnTo>
                      <a:pt x="78451" y="6251"/>
                    </a:lnTo>
                    <a:lnTo>
                      <a:pt x="72200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4"/>
                  </a:gs>
                </a:gsLst>
                <a:lin ang="8100019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7" name="Google Shape;427;p19"/>
              <p:cNvSpPr/>
              <p:nvPr/>
            </p:nvSpPr>
            <p:spPr>
              <a:xfrm rot="10800000">
                <a:off x="7908284" y="3814501"/>
                <a:ext cx="208043" cy="207733"/>
              </a:xfrm>
              <a:custGeom>
                <a:rect b="b" l="l" r="r" t="t"/>
                <a:pathLst>
                  <a:path extrusionOk="0" h="7371" w="7382">
                    <a:moveTo>
                      <a:pt x="3691" y="1"/>
                    </a:moveTo>
                    <a:lnTo>
                      <a:pt x="0" y="3680"/>
                    </a:lnTo>
                    <a:lnTo>
                      <a:pt x="3691" y="7371"/>
                    </a:lnTo>
                    <a:lnTo>
                      <a:pt x="7382" y="3680"/>
                    </a:lnTo>
                    <a:lnTo>
                      <a:pt x="369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4"/>
                  </a:gs>
                </a:gsLst>
                <a:lin ang="8100019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8" name="Google Shape;428;p19"/>
              <p:cNvSpPr/>
              <p:nvPr/>
            </p:nvSpPr>
            <p:spPr>
              <a:xfrm rot="10800000">
                <a:off x="7282484" y="4274761"/>
                <a:ext cx="344644" cy="344644"/>
              </a:xfrm>
              <a:custGeom>
                <a:rect b="b" l="l" r="r" t="t"/>
                <a:pathLst>
                  <a:path extrusionOk="0" h="12229" w="12229">
                    <a:moveTo>
                      <a:pt x="6121" y="1"/>
                    </a:moveTo>
                    <a:lnTo>
                      <a:pt x="1" y="6120"/>
                    </a:lnTo>
                    <a:lnTo>
                      <a:pt x="6121" y="12228"/>
                    </a:lnTo>
                    <a:lnTo>
                      <a:pt x="12229" y="6120"/>
                    </a:lnTo>
                    <a:lnTo>
                      <a:pt x="612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4"/>
                  </a:gs>
                </a:gsLst>
                <a:lin ang="8100019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9" name="Google Shape;429;p19"/>
              <p:cNvSpPr/>
              <p:nvPr/>
            </p:nvSpPr>
            <p:spPr>
              <a:xfrm rot="10800000">
                <a:off x="6646591" y="2996925"/>
                <a:ext cx="158414" cy="158386"/>
              </a:xfrm>
              <a:custGeom>
                <a:rect b="b" l="l" r="r" t="t"/>
                <a:pathLst>
                  <a:path extrusionOk="0" h="5620" w="5621">
                    <a:moveTo>
                      <a:pt x="2811" y="631"/>
                    </a:moveTo>
                    <a:lnTo>
                      <a:pt x="4989" y="2810"/>
                    </a:lnTo>
                    <a:lnTo>
                      <a:pt x="2811" y="4989"/>
                    </a:lnTo>
                    <a:lnTo>
                      <a:pt x="632" y="2810"/>
                    </a:lnTo>
                    <a:lnTo>
                      <a:pt x="2811" y="631"/>
                    </a:lnTo>
                    <a:close/>
                    <a:moveTo>
                      <a:pt x="2811" y="0"/>
                    </a:moveTo>
                    <a:lnTo>
                      <a:pt x="1" y="2810"/>
                    </a:lnTo>
                    <a:lnTo>
                      <a:pt x="2811" y="5620"/>
                    </a:lnTo>
                    <a:lnTo>
                      <a:pt x="5620" y="2810"/>
                    </a:lnTo>
                    <a:lnTo>
                      <a:pt x="2811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4"/>
                  </a:gs>
                </a:gsLst>
                <a:lin ang="8100019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0" name="Google Shape;430;p19"/>
              <p:cNvSpPr/>
              <p:nvPr/>
            </p:nvSpPr>
            <p:spPr>
              <a:xfrm rot="10800000">
                <a:off x="6456567" y="2066960"/>
                <a:ext cx="536567" cy="536228"/>
              </a:xfrm>
              <a:custGeom>
                <a:rect b="b" l="l" r="r" t="t"/>
                <a:pathLst>
                  <a:path extrusionOk="0" h="19027" w="19039">
                    <a:moveTo>
                      <a:pt x="9525" y="0"/>
                    </a:moveTo>
                    <a:lnTo>
                      <a:pt x="0" y="9513"/>
                    </a:lnTo>
                    <a:lnTo>
                      <a:pt x="9525" y="19027"/>
                    </a:lnTo>
                    <a:lnTo>
                      <a:pt x="19038" y="9513"/>
                    </a:lnTo>
                    <a:lnTo>
                      <a:pt x="9525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4"/>
                  </a:gs>
                </a:gsLst>
                <a:lin ang="8100019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1" name="Google Shape;431;p19"/>
              <p:cNvSpPr/>
              <p:nvPr/>
            </p:nvSpPr>
            <p:spPr>
              <a:xfrm rot="10800000">
                <a:off x="7264673" y="3066895"/>
                <a:ext cx="336584" cy="336584"/>
              </a:xfrm>
              <a:custGeom>
                <a:rect b="b" l="l" r="r" t="t"/>
                <a:pathLst>
                  <a:path extrusionOk="0" h="11943" w="11943">
                    <a:moveTo>
                      <a:pt x="5965" y="1"/>
                    </a:moveTo>
                    <a:lnTo>
                      <a:pt x="0" y="5966"/>
                    </a:lnTo>
                    <a:lnTo>
                      <a:pt x="5965" y="11943"/>
                    </a:lnTo>
                    <a:lnTo>
                      <a:pt x="11942" y="5966"/>
                    </a:lnTo>
                    <a:lnTo>
                      <a:pt x="5965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4"/>
                  </a:gs>
                </a:gsLst>
                <a:lin ang="8100019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2" name="Google Shape;432;p19"/>
              <p:cNvSpPr/>
              <p:nvPr/>
            </p:nvSpPr>
            <p:spPr>
              <a:xfrm rot="10800000">
                <a:off x="6926786" y="3535659"/>
                <a:ext cx="205704" cy="206042"/>
              </a:xfrm>
              <a:custGeom>
                <a:rect b="b" l="l" r="r" t="t"/>
                <a:pathLst>
                  <a:path extrusionOk="0" h="7311" w="7299">
                    <a:moveTo>
                      <a:pt x="3655" y="0"/>
                    </a:moveTo>
                    <a:lnTo>
                      <a:pt x="0" y="3655"/>
                    </a:lnTo>
                    <a:lnTo>
                      <a:pt x="3655" y="7311"/>
                    </a:lnTo>
                    <a:lnTo>
                      <a:pt x="7299" y="3655"/>
                    </a:lnTo>
                    <a:lnTo>
                      <a:pt x="3655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4"/>
                  </a:gs>
                </a:gsLst>
                <a:lin ang="8100019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433" name="Google Shape;433;p19"/>
            <p:cNvSpPr/>
            <p:nvPr/>
          </p:nvSpPr>
          <p:spPr>
            <a:xfrm rot="10800000">
              <a:off x="8192195" y="2810263"/>
              <a:ext cx="158414" cy="158386"/>
            </a:xfrm>
            <a:custGeom>
              <a:rect b="b" l="l" r="r" t="t"/>
              <a:pathLst>
                <a:path extrusionOk="0" h="5620" w="5621">
                  <a:moveTo>
                    <a:pt x="2811" y="631"/>
                  </a:moveTo>
                  <a:lnTo>
                    <a:pt x="4989" y="2810"/>
                  </a:lnTo>
                  <a:lnTo>
                    <a:pt x="2811" y="4989"/>
                  </a:lnTo>
                  <a:lnTo>
                    <a:pt x="632" y="2810"/>
                  </a:lnTo>
                  <a:lnTo>
                    <a:pt x="2811" y="631"/>
                  </a:lnTo>
                  <a:close/>
                  <a:moveTo>
                    <a:pt x="2811" y="0"/>
                  </a:moveTo>
                  <a:lnTo>
                    <a:pt x="1" y="2810"/>
                  </a:lnTo>
                  <a:lnTo>
                    <a:pt x="2811" y="5620"/>
                  </a:lnTo>
                  <a:lnTo>
                    <a:pt x="5620" y="2810"/>
                  </a:lnTo>
                  <a:lnTo>
                    <a:pt x="2811" y="0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8100019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" name="Google Shape;434;p19"/>
            <p:cNvSpPr/>
            <p:nvPr/>
          </p:nvSpPr>
          <p:spPr>
            <a:xfrm rot="10800000">
              <a:off x="8049640" y="3195859"/>
              <a:ext cx="205704" cy="206042"/>
            </a:xfrm>
            <a:custGeom>
              <a:rect b="b" l="l" r="r" t="t"/>
              <a:pathLst>
                <a:path extrusionOk="0" h="7311" w="7299">
                  <a:moveTo>
                    <a:pt x="3655" y="0"/>
                  </a:moveTo>
                  <a:lnTo>
                    <a:pt x="0" y="3655"/>
                  </a:lnTo>
                  <a:lnTo>
                    <a:pt x="3655" y="7311"/>
                  </a:lnTo>
                  <a:lnTo>
                    <a:pt x="7299" y="3655"/>
                  </a:lnTo>
                  <a:lnTo>
                    <a:pt x="3655" y="0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8100019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 1">
  <p:cSld name="ONE_COLUMN_TEXT_1_1_2">
    <p:spTree>
      <p:nvGrpSpPr>
        <p:cNvPr id="435" name="Shape 4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6" name="Google Shape;436;p20"/>
          <p:cNvSpPr txBox="1"/>
          <p:nvPr>
            <p:ph type="title"/>
          </p:nvPr>
        </p:nvSpPr>
        <p:spPr>
          <a:xfrm>
            <a:off x="2174575" y="420152"/>
            <a:ext cx="47949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37" name="Google Shape;437;p20"/>
          <p:cNvSpPr txBox="1"/>
          <p:nvPr>
            <p:ph idx="1" type="subTitle"/>
          </p:nvPr>
        </p:nvSpPr>
        <p:spPr>
          <a:xfrm>
            <a:off x="2213575" y="3462734"/>
            <a:ext cx="4717200" cy="98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0" sz="1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grpSp>
        <p:nvGrpSpPr>
          <p:cNvPr id="438" name="Google Shape;438;p20"/>
          <p:cNvGrpSpPr/>
          <p:nvPr/>
        </p:nvGrpSpPr>
        <p:grpSpPr>
          <a:xfrm>
            <a:off x="7393741" y="-1060432"/>
            <a:ext cx="3605211" cy="4226616"/>
            <a:chOff x="7298566" y="-573980"/>
            <a:chExt cx="3605211" cy="4226616"/>
          </a:xfrm>
        </p:grpSpPr>
        <p:sp>
          <p:nvSpPr>
            <p:cNvPr id="439" name="Google Shape;439;p20"/>
            <p:cNvSpPr/>
            <p:nvPr/>
          </p:nvSpPr>
          <p:spPr>
            <a:xfrm rot="10800000">
              <a:off x="7934466" y="494105"/>
              <a:ext cx="2753543" cy="2753515"/>
            </a:xfrm>
            <a:custGeom>
              <a:rect b="b" l="l" r="r" t="t"/>
              <a:pathLst>
                <a:path extrusionOk="0" h="97703" w="97704">
                  <a:moveTo>
                    <a:pt x="84987" y="1"/>
                  </a:moveTo>
                  <a:lnTo>
                    <a:pt x="0" y="84987"/>
                  </a:lnTo>
                  <a:lnTo>
                    <a:pt x="12716" y="97703"/>
                  </a:lnTo>
                  <a:lnTo>
                    <a:pt x="97703" y="12716"/>
                  </a:lnTo>
                  <a:lnTo>
                    <a:pt x="84987" y="1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8100019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" name="Google Shape;440;p20"/>
            <p:cNvSpPr/>
            <p:nvPr/>
          </p:nvSpPr>
          <p:spPr>
            <a:xfrm rot="10800000">
              <a:off x="8285445" y="225652"/>
              <a:ext cx="2013668" cy="2013301"/>
            </a:xfrm>
            <a:custGeom>
              <a:rect b="b" l="l" r="r" t="t"/>
              <a:pathLst>
                <a:path extrusionOk="0" h="71438" w="71451">
                  <a:moveTo>
                    <a:pt x="63330" y="632"/>
                  </a:moveTo>
                  <a:lnTo>
                    <a:pt x="70819" y="8121"/>
                  </a:lnTo>
                  <a:lnTo>
                    <a:pt x="8133" y="70807"/>
                  </a:lnTo>
                  <a:lnTo>
                    <a:pt x="644" y="63318"/>
                  </a:lnTo>
                  <a:lnTo>
                    <a:pt x="63330" y="632"/>
                  </a:lnTo>
                  <a:close/>
                  <a:moveTo>
                    <a:pt x="63330" y="1"/>
                  </a:moveTo>
                  <a:lnTo>
                    <a:pt x="1" y="63318"/>
                  </a:lnTo>
                  <a:lnTo>
                    <a:pt x="8133" y="71438"/>
                  </a:lnTo>
                  <a:lnTo>
                    <a:pt x="71450" y="8121"/>
                  </a:lnTo>
                  <a:lnTo>
                    <a:pt x="63330" y="1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8100019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" name="Google Shape;441;p20"/>
            <p:cNvSpPr/>
            <p:nvPr/>
          </p:nvSpPr>
          <p:spPr>
            <a:xfrm rot="10800000">
              <a:off x="8213974" y="-573980"/>
              <a:ext cx="2076064" cy="2075726"/>
            </a:xfrm>
            <a:custGeom>
              <a:rect b="b" l="l" r="r" t="t"/>
              <a:pathLst>
                <a:path extrusionOk="0" h="73653" w="73665">
                  <a:moveTo>
                    <a:pt x="67354" y="0"/>
                  </a:moveTo>
                  <a:lnTo>
                    <a:pt x="0" y="67354"/>
                  </a:lnTo>
                  <a:lnTo>
                    <a:pt x="6299" y="73652"/>
                  </a:lnTo>
                  <a:lnTo>
                    <a:pt x="73664" y="6299"/>
                  </a:lnTo>
                  <a:lnTo>
                    <a:pt x="67354" y="0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8100019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" name="Google Shape;442;p20"/>
            <p:cNvSpPr/>
            <p:nvPr/>
          </p:nvSpPr>
          <p:spPr>
            <a:xfrm rot="10800000">
              <a:off x="7774408" y="85051"/>
              <a:ext cx="2255925" cy="2255586"/>
            </a:xfrm>
            <a:custGeom>
              <a:rect b="b" l="l" r="r" t="t"/>
              <a:pathLst>
                <a:path extrusionOk="0" h="80035" w="80047">
                  <a:moveTo>
                    <a:pt x="76141" y="1"/>
                  </a:moveTo>
                  <a:lnTo>
                    <a:pt x="1" y="76141"/>
                  </a:lnTo>
                  <a:lnTo>
                    <a:pt x="3894" y="80034"/>
                  </a:lnTo>
                  <a:lnTo>
                    <a:pt x="80046" y="3894"/>
                  </a:lnTo>
                  <a:lnTo>
                    <a:pt x="76141" y="1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8100019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" name="Google Shape;443;p20"/>
            <p:cNvSpPr/>
            <p:nvPr/>
          </p:nvSpPr>
          <p:spPr>
            <a:xfrm rot="10800000">
              <a:off x="8692832" y="883331"/>
              <a:ext cx="2210945" cy="2210945"/>
            </a:xfrm>
            <a:custGeom>
              <a:rect b="b" l="l" r="r" t="t"/>
              <a:pathLst>
                <a:path extrusionOk="0" h="78451" w="78451">
                  <a:moveTo>
                    <a:pt x="72200" y="632"/>
                  </a:moveTo>
                  <a:lnTo>
                    <a:pt x="77820" y="6251"/>
                  </a:lnTo>
                  <a:lnTo>
                    <a:pt x="6251" y="77819"/>
                  </a:lnTo>
                  <a:lnTo>
                    <a:pt x="632" y="72200"/>
                  </a:lnTo>
                  <a:lnTo>
                    <a:pt x="72200" y="632"/>
                  </a:lnTo>
                  <a:close/>
                  <a:moveTo>
                    <a:pt x="72200" y="1"/>
                  </a:moveTo>
                  <a:lnTo>
                    <a:pt x="1" y="72200"/>
                  </a:lnTo>
                  <a:lnTo>
                    <a:pt x="6251" y="78451"/>
                  </a:lnTo>
                  <a:lnTo>
                    <a:pt x="78451" y="6251"/>
                  </a:lnTo>
                  <a:lnTo>
                    <a:pt x="72200" y="1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8100019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" name="Google Shape;444;p20"/>
            <p:cNvSpPr/>
            <p:nvPr/>
          </p:nvSpPr>
          <p:spPr>
            <a:xfrm rot="10800000">
              <a:off x="8560259" y="3018749"/>
              <a:ext cx="208043" cy="207733"/>
            </a:xfrm>
            <a:custGeom>
              <a:rect b="b" l="l" r="r" t="t"/>
              <a:pathLst>
                <a:path extrusionOk="0" h="7371" w="7382">
                  <a:moveTo>
                    <a:pt x="3691" y="1"/>
                  </a:moveTo>
                  <a:lnTo>
                    <a:pt x="0" y="3680"/>
                  </a:lnTo>
                  <a:lnTo>
                    <a:pt x="3691" y="7371"/>
                  </a:lnTo>
                  <a:lnTo>
                    <a:pt x="7382" y="3680"/>
                  </a:lnTo>
                  <a:lnTo>
                    <a:pt x="3691" y="1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8100019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" name="Google Shape;445;p20"/>
            <p:cNvSpPr/>
            <p:nvPr/>
          </p:nvSpPr>
          <p:spPr>
            <a:xfrm rot="10800000">
              <a:off x="7850559" y="1501384"/>
              <a:ext cx="344644" cy="344644"/>
            </a:xfrm>
            <a:custGeom>
              <a:rect b="b" l="l" r="r" t="t"/>
              <a:pathLst>
                <a:path extrusionOk="0" h="12229" w="12229">
                  <a:moveTo>
                    <a:pt x="6121" y="1"/>
                  </a:moveTo>
                  <a:lnTo>
                    <a:pt x="1" y="6120"/>
                  </a:lnTo>
                  <a:lnTo>
                    <a:pt x="6121" y="12228"/>
                  </a:lnTo>
                  <a:lnTo>
                    <a:pt x="12229" y="6120"/>
                  </a:lnTo>
                  <a:lnTo>
                    <a:pt x="6121" y="1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8100019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" name="Google Shape;446;p20"/>
            <p:cNvSpPr/>
            <p:nvPr/>
          </p:nvSpPr>
          <p:spPr>
            <a:xfrm rot="10800000">
              <a:off x="8134443" y="3494222"/>
              <a:ext cx="158386" cy="158414"/>
            </a:xfrm>
            <a:custGeom>
              <a:rect b="b" l="l" r="r" t="t"/>
              <a:pathLst>
                <a:path extrusionOk="0" h="5621" w="5620">
                  <a:moveTo>
                    <a:pt x="2810" y="632"/>
                  </a:moveTo>
                  <a:lnTo>
                    <a:pt x="4989" y="2811"/>
                  </a:lnTo>
                  <a:lnTo>
                    <a:pt x="2810" y="4989"/>
                  </a:lnTo>
                  <a:lnTo>
                    <a:pt x="631" y="2811"/>
                  </a:lnTo>
                  <a:lnTo>
                    <a:pt x="2810" y="632"/>
                  </a:lnTo>
                  <a:close/>
                  <a:moveTo>
                    <a:pt x="2810" y="1"/>
                  </a:moveTo>
                  <a:lnTo>
                    <a:pt x="0" y="2811"/>
                  </a:lnTo>
                  <a:lnTo>
                    <a:pt x="2810" y="5621"/>
                  </a:lnTo>
                  <a:lnTo>
                    <a:pt x="5620" y="2811"/>
                  </a:lnTo>
                  <a:lnTo>
                    <a:pt x="2810" y="1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8100019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" name="Google Shape;447;p20"/>
            <p:cNvSpPr/>
            <p:nvPr/>
          </p:nvSpPr>
          <p:spPr>
            <a:xfrm rot="10800000">
              <a:off x="7298566" y="2658374"/>
              <a:ext cx="158414" cy="158386"/>
            </a:xfrm>
            <a:custGeom>
              <a:rect b="b" l="l" r="r" t="t"/>
              <a:pathLst>
                <a:path extrusionOk="0" h="5620" w="5621">
                  <a:moveTo>
                    <a:pt x="2811" y="631"/>
                  </a:moveTo>
                  <a:lnTo>
                    <a:pt x="4989" y="2810"/>
                  </a:lnTo>
                  <a:lnTo>
                    <a:pt x="2811" y="4989"/>
                  </a:lnTo>
                  <a:lnTo>
                    <a:pt x="632" y="2810"/>
                  </a:lnTo>
                  <a:lnTo>
                    <a:pt x="2811" y="631"/>
                  </a:lnTo>
                  <a:close/>
                  <a:moveTo>
                    <a:pt x="2811" y="0"/>
                  </a:moveTo>
                  <a:lnTo>
                    <a:pt x="1" y="2810"/>
                  </a:lnTo>
                  <a:lnTo>
                    <a:pt x="2811" y="5620"/>
                  </a:lnTo>
                  <a:lnTo>
                    <a:pt x="5620" y="2810"/>
                  </a:lnTo>
                  <a:lnTo>
                    <a:pt x="2811" y="0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8100019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" name="Google Shape;448;p20"/>
            <p:cNvSpPr/>
            <p:nvPr/>
          </p:nvSpPr>
          <p:spPr>
            <a:xfrm rot="10800000">
              <a:off x="7559292" y="3086534"/>
              <a:ext cx="536567" cy="536228"/>
            </a:xfrm>
            <a:custGeom>
              <a:rect b="b" l="l" r="r" t="t"/>
              <a:pathLst>
                <a:path extrusionOk="0" h="19027" w="19039">
                  <a:moveTo>
                    <a:pt x="9525" y="0"/>
                  </a:moveTo>
                  <a:lnTo>
                    <a:pt x="0" y="9513"/>
                  </a:lnTo>
                  <a:lnTo>
                    <a:pt x="9525" y="19027"/>
                  </a:lnTo>
                  <a:lnTo>
                    <a:pt x="19038" y="9513"/>
                  </a:lnTo>
                  <a:lnTo>
                    <a:pt x="9525" y="0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8100019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" name="Google Shape;449;p20"/>
            <p:cNvSpPr/>
            <p:nvPr/>
          </p:nvSpPr>
          <p:spPr>
            <a:xfrm rot="10800000">
              <a:off x="7916648" y="2271143"/>
              <a:ext cx="336584" cy="336584"/>
            </a:xfrm>
            <a:custGeom>
              <a:rect b="b" l="l" r="r" t="t"/>
              <a:pathLst>
                <a:path extrusionOk="0" h="11943" w="11943">
                  <a:moveTo>
                    <a:pt x="5965" y="1"/>
                  </a:moveTo>
                  <a:lnTo>
                    <a:pt x="0" y="5966"/>
                  </a:lnTo>
                  <a:lnTo>
                    <a:pt x="5965" y="11943"/>
                  </a:lnTo>
                  <a:lnTo>
                    <a:pt x="11942" y="5966"/>
                  </a:lnTo>
                  <a:lnTo>
                    <a:pt x="5965" y="1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8100019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" name="Google Shape;450;p20"/>
            <p:cNvSpPr/>
            <p:nvPr/>
          </p:nvSpPr>
          <p:spPr>
            <a:xfrm rot="10800000">
              <a:off x="7578761" y="2739908"/>
              <a:ext cx="205704" cy="206042"/>
            </a:xfrm>
            <a:custGeom>
              <a:rect b="b" l="l" r="r" t="t"/>
              <a:pathLst>
                <a:path extrusionOk="0" h="7311" w="7299">
                  <a:moveTo>
                    <a:pt x="3655" y="0"/>
                  </a:moveTo>
                  <a:lnTo>
                    <a:pt x="0" y="3655"/>
                  </a:lnTo>
                  <a:lnTo>
                    <a:pt x="3655" y="7311"/>
                  </a:lnTo>
                  <a:lnTo>
                    <a:pt x="7299" y="3655"/>
                  </a:lnTo>
                  <a:lnTo>
                    <a:pt x="3655" y="0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8100019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51" name="Google Shape;451;p20"/>
          <p:cNvGrpSpPr/>
          <p:nvPr/>
        </p:nvGrpSpPr>
        <p:grpSpPr>
          <a:xfrm flipH="1">
            <a:off x="-1863484" y="-1060432"/>
            <a:ext cx="3605211" cy="4226616"/>
            <a:chOff x="7298566" y="-573980"/>
            <a:chExt cx="3605211" cy="4226616"/>
          </a:xfrm>
        </p:grpSpPr>
        <p:sp>
          <p:nvSpPr>
            <p:cNvPr id="452" name="Google Shape;452;p20"/>
            <p:cNvSpPr/>
            <p:nvPr/>
          </p:nvSpPr>
          <p:spPr>
            <a:xfrm rot="10800000">
              <a:off x="7934466" y="494105"/>
              <a:ext cx="2753543" cy="2753515"/>
            </a:xfrm>
            <a:custGeom>
              <a:rect b="b" l="l" r="r" t="t"/>
              <a:pathLst>
                <a:path extrusionOk="0" h="97703" w="97704">
                  <a:moveTo>
                    <a:pt x="84987" y="1"/>
                  </a:moveTo>
                  <a:lnTo>
                    <a:pt x="0" y="84987"/>
                  </a:lnTo>
                  <a:lnTo>
                    <a:pt x="12716" y="97703"/>
                  </a:lnTo>
                  <a:lnTo>
                    <a:pt x="97703" y="12716"/>
                  </a:lnTo>
                  <a:lnTo>
                    <a:pt x="84987" y="1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8100019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" name="Google Shape;453;p20"/>
            <p:cNvSpPr/>
            <p:nvPr/>
          </p:nvSpPr>
          <p:spPr>
            <a:xfrm rot="10800000">
              <a:off x="8285445" y="225652"/>
              <a:ext cx="2013668" cy="2013301"/>
            </a:xfrm>
            <a:custGeom>
              <a:rect b="b" l="l" r="r" t="t"/>
              <a:pathLst>
                <a:path extrusionOk="0" h="71438" w="71451">
                  <a:moveTo>
                    <a:pt x="63330" y="632"/>
                  </a:moveTo>
                  <a:lnTo>
                    <a:pt x="70819" y="8121"/>
                  </a:lnTo>
                  <a:lnTo>
                    <a:pt x="8133" y="70807"/>
                  </a:lnTo>
                  <a:lnTo>
                    <a:pt x="644" y="63318"/>
                  </a:lnTo>
                  <a:lnTo>
                    <a:pt x="63330" y="632"/>
                  </a:lnTo>
                  <a:close/>
                  <a:moveTo>
                    <a:pt x="63330" y="1"/>
                  </a:moveTo>
                  <a:lnTo>
                    <a:pt x="1" y="63318"/>
                  </a:lnTo>
                  <a:lnTo>
                    <a:pt x="8133" y="71438"/>
                  </a:lnTo>
                  <a:lnTo>
                    <a:pt x="71450" y="8121"/>
                  </a:lnTo>
                  <a:lnTo>
                    <a:pt x="63330" y="1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8100019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" name="Google Shape;454;p20"/>
            <p:cNvSpPr/>
            <p:nvPr/>
          </p:nvSpPr>
          <p:spPr>
            <a:xfrm rot="10800000">
              <a:off x="8213974" y="-573980"/>
              <a:ext cx="2076064" cy="2075726"/>
            </a:xfrm>
            <a:custGeom>
              <a:rect b="b" l="l" r="r" t="t"/>
              <a:pathLst>
                <a:path extrusionOk="0" h="73653" w="73665">
                  <a:moveTo>
                    <a:pt x="67354" y="0"/>
                  </a:moveTo>
                  <a:lnTo>
                    <a:pt x="0" y="67354"/>
                  </a:lnTo>
                  <a:lnTo>
                    <a:pt x="6299" y="73652"/>
                  </a:lnTo>
                  <a:lnTo>
                    <a:pt x="73664" y="6299"/>
                  </a:lnTo>
                  <a:lnTo>
                    <a:pt x="67354" y="0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8100019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" name="Google Shape;455;p20"/>
            <p:cNvSpPr/>
            <p:nvPr/>
          </p:nvSpPr>
          <p:spPr>
            <a:xfrm rot="10800000">
              <a:off x="7774408" y="85051"/>
              <a:ext cx="2255925" cy="2255586"/>
            </a:xfrm>
            <a:custGeom>
              <a:rect b="b" l="l" r="r" t="t"/>
              <a:pathLst>
                <a:path extrusionOk="0" h="80035" w="80047">
                  <a:moveTo>
                    <a:pt x="76141" y="1"/>
                  </a:moveTo>
                  <a:lnTo>
                    <a:pt x="1" y="76141"/>
                  </a:lnTo>
                  <a:lnTo>
                    <a:pt x="3894" y="80034"/>
                  </a:lnTo>
                  <a:lnTo>
                    <a:pt x="80046" y="3894"/>
                  </a:lnTo>
                  <a:lnTo>
                    <a:pt x="76141" y="1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8100019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" name="Google Shape;456;p20"/>
            <p:cNvSpPr/>
            <p:nvPr/>
          </p:nvSpPr>
          <p:spPr>
            <a:xfrm rot="10800000">
              <a:off x="8692832" y="883331"/>
              <a:ext cx="2210945" cy="2210945"/>
            </a:xfrm>
            <a:custGeom>
              <a:rect b="b" l="l" r="r" t="t"/>
              <a:pathLst>
                <a:path extrusionOk="0" h="78451" w="78451">
                  <a:moveTo>
                    <a:pt x="72200" y="632"/>
                  </a:moveTo>
                  <a:lnTo>
                    <a:pt x="77820" y="6251"/>
                  </a:lnTo>
                  <a:lnTo>
                    <a:pt x="6251" y="77819"/>
                  </a:lnTo>
                  <a:lnTo>
                    <a:pt x="632" y="72200"/>
                  </a:lnTo>
                  <a:lnTo>
                    <a:pt x="72200" y="632"/>
                  </a:lnTo>
                  <a:close/>
                  <a:moveTo>
                    <a:pt x="72200" y="1"/>
                  </a:moveTo>
                  <a:lnTo>
                    <a:pt x="1" y="72200"/>
                  </a:lnTo>
                  <a:lnTo>
                    <a:pt x="6251" y="78451"/>
                  </a:lnTo>
                  <a:lnTo>
                    <a:pt x="78451" y="6251"/>
                  </a:lnTo>
                  <a:lnTo>
                    <a:pt x="72200" y="1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8100019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" name="Google Shape;457;p20"/>
            <p:cNvSpPr/>
            <p:nvPr/>
          </p:nvSpPr>
          <p:spPr>
            <a:xfrm rot="10800000">
              <a:off x="8560259" y="3018749"/>
              <a:ext cx="208043" cy="207733"/>
            </a:xfrm>
            <a:custGeom>
              <a:rect b="b" l="l" r="r" t="t"/>
              <a:pathLst>
                <a:path extrusionOk="0" h="7371" w="7382">
                  <a:moveTo>
                    <a:pt x="3691" y="1"/>
                  </a:moveTo>
                  <a:lnTo>
                    <a:pt x="0" y="3680"/>
                  </a:lnTo>
                  <a:lnTo>
                    <a:pt x="3691" y="7371"/>
                  </a:lnTo>
                  <a:lnTo>
                    <a:pt x="7382" y="3680"/>
                  </a:lnTo>
                  <a:lnTo>
                    <a:pt x="3691" y="1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8100019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" name="Google Shape;458;p20"/>
            <p:cNvSpPr/>
            <p:nvPr/>
          </p:nvSpPr>
          <p:spPr>
            <a:xfrm rot="10800000">
              <a:off x="7850559" y="1501384"/>
              <a:ext cx="344644" cy="344644"/>
            </a:xfrm>
            <a:custGeom>
              <a:rect b="b" l="l" r="r" t="t"/>
              <a:pathLst>
                <a:path extrusionOk="0" h="12229" w="12229">
                  <a:moveTo>
                    <a:pt x="6121" y="1"/>
                  </a:moveTo>
                  <a:lnTo>
                    <a:pt x="1" y="6120"/>
                  </a:lnTo>
                  <a:lnTo>
                    <a:pt x="6121" y="12228"/>
                  </a:lnTo>
                  <a:lnTo>
                    <a:pt x="12229" y="6120"/>
                  </a:lnTo>
                  <a:lnTo>
                    <a:pt x="6121" y="1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8100019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" name="Google Shape;459;p20"/>
            <p:cNvSpPr/>
            <p:nvPr/>
          </p:nvSpPr>
          <p:spPr>
            <a:xfrm rot="10800000">
              <a:off x="8134443" y="3494222"/>
              <a:ext cx="158386" cy="158414"/>
            </a:xfrm>
            <a:custGeom>
              <a:rect b="b" l="l" r="r" t="t"/>
              <a:pathLst>
                <a:path extrusionOk="0" h="5621" w="5620">
                  <a:moveTo>
                    <a:pt x="2810" y="632"/>
                  </a:moveTo>
                  <a:lnTo>
                    <a:pt x="4989" y="2811"/>
                  </a:lnTo>
                  <a:lnTo>
                    <a:pt x="2810" y="4989"/>
                  </a:lnTo>
                  <a:lnTo>
                    <a:pt x="631" y="2811"/>
                  </a:lnTo>
                  <a:lnTo>
                    <a:pt x="2810" y="632"/>
                  </a:lnTo>
                  <a:close/>
                  <a:moveTo>
                    <a:pt x="2810" y="1"/>
                  </a:moveTo>
                  <a:lnTo>
                    <a:pt x="0" y="2811"/>
                  </a:lnTo>
                  <a:lnTo>
                    <a:pt x="2810" y="5621"/>
                  </a:lnTo>
                  <a:lnTo>
                    <a:pt x="5620" y="2811"/>
                  </a:lnTo>
                  <a:lnTo>
                    <a:pt x="2810" y="1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8100019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" name="Google Shape;460;p20"/>
            <p:cNvSpPr/>
            <p:nvPr/>
          </p:nvSpPr>
          <p:spPr>
            <a:xfrm rot="10800000">
              <a:off x="7298566" y="2658374"/>
              <a:ext cx="158414" cy="158386"/>
            </a:xfrm>
            <a:custGeom>
              <a:rect b="b" l="l" r="r" t="t"/>
              <a:pathLst>
                <a:path extrusionOk="0" h="5620" w="5621">
                  <a:moveTo>
                    <a:pt x="2811" y="631"/>
                  </a:moveTo>
                  <a:lnTo>
                    <a:pt x="4989" y="2810"/>
                  </a:lnTo>
                  <a:lnTo>
                    <a:pt x="2811" y="4989"/>
                  </a:lnTo>
                  <a:lnTo>
                    <a:pt x="632" y="2810"/>
                  </a:lnTo>
                  <a:lnTo>
                    <a:pt x="2811" y="631"/>
                  </a:lnTo>
                  <a:close/>
                  <a:moveTo>
                    <a:pt x="2811" y="0"/>
                  </a:moveTo>
                  <a:lnTo>
                    <a:pt x="1" y="2810"/>
                  </a:lnTo>
                  <a:lnTo>
                    <a:pt x="2811" y="5620"/>
                  </a:lnTo>
                  <a:lnTo>
                    <a:pt x="5620" y="2810"/>
                  </a:lnTo>
                  <a:lnTo>
                    <a:pt x="2811" y="0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8100019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" name="Google Shape;461;p20"/>
            <p:cNvSpPr/>
            <p:nvPr/>
          </p:nvSpPr>
          <p:spPr>
            <a:xfrm rot="10800000">
              <a:off x="7559292" y="3086534"/>
              <a:ext cx="536567" cy="536228"/>
            </a:xfrm>
            <a:custGeom>
              <a:rect b="b" l="l" r="r" t="t"/>
              <a:pathLst>
                <a:path extrusionOk="0" h="19027" w="19039">
                  <a:moveTo>
                    <a:pt x="9525" y="0"/>
                  </a:moveTo>
                  <a:lnTo>
                    <a:pt x="0" y="9513"/>
                  </a:lnTo>
                  <a:lnTo>
                    <a:pt x="9525" y="19027"/>
                  </a:lnTo>
                  <a:lnTo>
                    <a:pt x="19038" y="9513"/>
                  </a:lnTo>
                  <a:lnTo>
                    <a:pt x="9525" y="0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8100019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" name="Google Shape;462;p20"/>
            <p:cNvSpPr/>
            <p:nvPr/>
          </p:nvSpPr>
          <p:spPr>
            <a:xfrm rot="10800000">
              <a:off x="7916648" y="2271143"/>
              <a:ext cx="336584" cy="336584"/>
            </a:xfrm>
            <a:custGeom>
              <a:rect b="b" l="l" r="r" t="t"/>
              <a:pathLst>
                <a:path extrusionOk="0" h="11943" w="11943">
                  <a:moveTo>
                    <a:pt x="5965" y="1"/>
                  </a:moveTo>
                  <a:lnTo>
                    <a:pt x="0" y="5966"/>
                  </a:lnTo>
                  <a:lnTo>
                    <a:pt x="5965" y="11943"/>
                  </a:lnTo>
                  <a:lnTo>
                    <a:pt x="11942" y="5966"/>
                  </a:lnTo>
                  <a:lnTo>
                    <a:pt x="5965" y="1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8100019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" name="Google Shape;463;p20"/>
            <p:cNvSpPr/>
            <p:nvPr/>
          </p:nvSpPr>
          <p:spPr>
            <a:xfrm rot="10800000">
              <a:off x="7578761" y="2739908"/>
              <a:ext cx="205704" cy="206042"/>
            </a:xfrm>
            <a:custGeom>
              <a:rect b="b" l="l" r="r" t="t"/>
              <a:pathLst>
                <a:path extrusionOk="0" h="7311" w="7299">
                  <a:moveTo>
                    <a:pt x="3655" y="0"/>
                  </a:moveTo>
                  <a:lnTo>
                    <a:pt x="0" y="3655"/>
                  </a:lnTo>
                  <a:lnTo>
                    <a:pt x="3655" y="7311"/>
                  </a:lnTo>
                  <a:lnTo>
                    <a:pt x="7299" y="3655"/>
                  </a:lnTo>
                  <a:lnTo>
                    <a:pt x="3655" y="0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8100019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3"/>
          <p:cNvSpPr/>
          <p:nvPr/>
        </p:nvSpPr>
        <p:spPr>
          <a:xfrm>
            <a:off x="1558077" y="2114976"/>
            <a:ext cx="6027980" cy="6027980"/>
          </a:xfrm>
          <a:custGeom>
            <a:rect b="b" l="l" r="r" t="t"/>
            <a:pathLst>
              <a:path extrusionOk="0" h="12229" w="12229">
                <a:moveTo>
                  <a:pt x="6121" y="1"/>
                </a:moveTo>
                <a:lnTo>
                  <a:pt x="1" y="6120"/>
                </a:lnTo>
                <a:lnTo>
                  <a:pt x="6121" y="12228"/>
                </a:lnTo>
                <a:lnTo>
                  <a:pt x="12229" y="6120"/>
                </a:lnTo>
                <a:lnTo>
                  <a:pt x="6121" y="1"/>
                </a:lnTo>
                <a:close/>
              </a:path>
            </a:pathLst>
          </a:custGeom>
          <a:gradFill>
            <a:gsLst>
              <a:gs pos="0">
                <a:srgbClr val="FB7843"/>
              </a:gs>
              <a:gs pos="100000">
                <a:srgbClr val="E85CDB"/>
              </a:gs>
            </a:gsLst>
            <a:lin ang="8099331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0" name="Google Shape;40;p3"/>
          <p:cNvGrpSpPr/>
          <p:nvPr/>
        </p:nvGrpSpPr>
        <p:grpSpPr>
          <a:xfrm>
            <a:off x="-1115684" y="-228605"/>
            <a:ext cx="3605211" cy="3567585"/>
            <a:chOff x="-1115684" y="691895"/>
            <a:chExt cx="3605211" cy="3567585"/>
          </a:xfrm>
        </p:grpSpPr>
        <p:sp>
          <p:nvSpPr>
            <p:cNvPr id="41" name="Google Shape;41;p3"/>
            <p:cNvSpPr/>
            <p:nvPr/>
          </p:nvSpPr>
          <p:spPr>
            <a:xfrm>
              <a:off x="-899915" y="1096911"/>
              <a:ext cx="2753543" cy="2753515"/>
            </a:xfrm>
            <a:custGeom>
              <a:rect b="b" l="l" r="r" t="t"/>
              <a:pathLst>
                <a:path extrusionOk="0" h="97703" w="97704">
                  <a:moveTo>
                    <a:pt x="84987" y="1"/>
                  </a:moveTo>
                  <a:lnTo>
                    <a:pt x="0" y="84987"/>
                  </a:lnTo>
                  <a:lnTo>
                    <a:pt x="12716" y="97703"/>
                  </a:lnTo>
                  <a:lnTo>
                    <a:pt x="97703" y="12716"/>
                  </a:lnTo>
                  <a:lnTo>
                    <a:pt x="84987" y="1"/>
                  </a:lnTo>
                  <a:close/>
                </a:path>
              </a:pathLst>
            </a:custGeom>
            <a:gradFill>
              <a:gsLst>
                <a:gs pos="0">
                  <a:srgbClr val="FB7843"/>
                </a:gs>
                <a:gs pos="100000">
                  <a:srgbClr val="E85CDB"/>
                </a:gs>
              </a:gsLst>
              <a:lin ang="8099331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" name="Google Shape;42;p3"/>
            <p:cNvSpPr/>
            <p:nvPr/>
          </p:nvSpPr>
          <p:spPr>
            <a:xfrm>
              <a:off x="-511020" y="2105577"/>
              <a:ext cx="2013668" cy="2013301"/>
            </a:xfrm>
            <a:custGeom>
              <a:rect b="b" l="l" r="r" t="t"/>
              <a:pathLst>
                <a:path extrusionOk="0" h="71438" w="71451">
                  <a:moveTo>
                    <a:pt x="63330" y="632"/>
                  </a:moveTo>
                  <a:lnTo>
                    <a:pt x="70819" y="8121"/>
                  </a:lnTo>
                  <a:lnTo>
                    <a:pt x="8133" y="70807"/>
                  </a:lnTo>
                  <a:lnTo>
                    <a:pt x="644" y="63318"/>
                  </a:lnTo>
                  <a:lnTo>
                    <a:pt x="63330" y="632"/>
                  </a:lnTo>
                  <a:close/>
                  <a:moveTo>
                    <a:pt x="63330" y="1"/>
                  </a:moveTo>
                  <a:lnTo>
                    <a:pt x="1" y="63318"/>
                  </a:lnTo>
                  <a:lnTo>
                    <a:pt x="8133" y="71438"/>
                  </a:lnTo>
                  <a:lnTo>
                    <a:pt x="71450" y="8121"/>
                  </a:lnTo>
                  <a:lnTo>
                    <a:pt x="63330" y="1"/>
                  </a:lnTo>
                  <a:close/>
                </a:path>
              </a:pathLst>
            </a:custGeom>
            <a:gradFill>
              <a:gsLst>
                <a:gs pos="0">
                  <a:srgbClr val="FB7843"/>
                </a:gs>
                <a:gs pos="100000">
                  <a:srgbClr val="E85CDB"/>
                </a:gs>
              </a:gsLst>
              <a:lin ang="8099331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" name="Google Shape;43;p3"/>
            <p:cNvSpPr/>
            <p:nvPr/>
          </p:nvSpPr>
          <p:spPr>
            <a:xfrm>
              <a:off x="-242239" y="2003893"/>
              <a:ext cx="2255925" cy="2255586"/>
            </a:xfrm>
            <a:custGeom>
              <a:rect b="b" l="l" r="r" t="t"/>
              <a:pathLst>
                <a:path extrusionOk="0" h="80035" w="80047">
                  <a:moveTo>
                    <a:pt x="76141" y="1"/>
                  </a:moveTo>
                  <a:lnTo>
                    <a:pt x="1" y="76141"/>
                  </a:lnTo>
                  <a:lnTo>
                    <a:pt x="3894" y="80034"/>
                  </a:lnTo>
                  <a:lnTo>
                    <a:pt x="80046" y="3894"/>
                  </a:lnTo>
                  <a:lnTo>
                    <a:pt x="76141" y="1"/>
                  </a:lnTo>
                  <a:close/>
                </a:path>
              </a:pathLst>
            </a:custGeom>
            <a:gradFill>
              <a:gsLst>
                <a:gs pos="0">
                  <a:srgbClr val="FB7843"/>
                </a:gs>
                <a:gs pos="100000">
                  <a:srgbClr val="E85CDB"/>
                </a:gs>
              </a:gsLst>
              <a:lin ang="8099331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3"/>
            <p:cNvSpPr/>
            <p:nvPr/>
          </p:nvSpPr>
          <p:spPr>
            <a:xfrm>
              <a:off x="-1115684" y="1250254"/>
              <a:ext cx="2210945" cy="2210945"/>
            </a:xfrm>
            <a:custGeom>
              <a:rect b="b" l="l" r="r" t="t"/>
              <a:pathLst>
                <a:path extrusionOk="0" h="78451" w="78451">
                  <a:moveTo>
                    <a:pt x="72200" y="632"/>
                  </a:moveTo>
                  <a:lnTo>
                    <a:pt x="77820" y="6251"/>
                  </a:lnTo>
                  <a:lnTo>
                    <a:pt x="6251" y="77819"/>
                  </a:lnTo>
                  <a:lnTo>
                    <a:pt x="632" y="72200"/>
                  </a:lnTo>
                  <a:lnTo>
                    <a:pt x="72200" y="632"/>
                  </a:lnTo>
                  <a:close/>
                  <a:moveTo>
                    <a:pt x="72200" y="1"/>
                  </a:moveTo>
                  <a:lnTo>
                    <a:pt x="1" y="72200"/>
                  </a:lnTo>
                  <a:lnTo>
                    <a:pt x="6251" y="78451"/>
                  </a:lnTo>
                  <a:lnTo>
                    <a:pt x="78451" y="6251"/>
                  </a:lnTo>
                  <a:lnTo>
                    <a:pt x="72200" y="1"/>
                  </a:lnTo>
                  <a:close/>
                </a:path>
              </a:pathLst>
            </a:custGeom>
            <a:gradFill>
              <a:gsLst>
                <a:gs pos="0">
                  <a:srgbClr val="FB7843"/>
                </a:gs>
                <a:gs pos="100000">
                  <a:srgbClr val="E85CDB"/>
                </a:gs>
              </a:gsLst>
              <a:lin ang="8099331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" name="Google Shape;45;p3"/>
            <p:cNvSpPr/>
            <p:nvPr/>
          </p:nvSpPr>
          <p:spPr>
            <a:xfrm>
              <a:off x="1019791" y="1118048"/>
              <a:ext cx="208043" cy="207733"/>
            </a:xfrm>
            <a:custGeom>
              <a:rect b="b" l="l" r="r" t="t"/>
              <a:pathLst>
                <a:path extrusionOk="0" h="7371" w="7382">
                  <a:moveTo>
                    <a:pt x="3691" y="1"/>
                  </a:moveTo>
                  <a:lnTo>
                    <a:pt x="0" y="3680"/>
                  </a:lnTo>
                  <a:lnTo>
                    <a:pt x="3691" y="7371"/>
                  </a:lnTo>
                  <a:lnTo>
                    <a:pt x="7382" y="3680"/>
                  </a:lnTo>
                  <a:lnTo>
                    <a:pt x="3691" y="1"/>
                  </a:lnTo>
                  <a:close/>
                </a:path>
              </a:pathLst>
            </a:custGeom>
            <a:gradFill>
              <a:gsLst>
                <a:gs pos="0">
                  <a:srgbClr val="FB7843"/>
                </a:gs>
                <a:gs pos="100000">
                  <a:srgbClr val="E85CDB"/>
                </a:gs>
              </a:gsLst>
              <a:lin ang="8099331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3"/>
            <p:cNvSpPr/>
            <p:nvPr/>
          </p:nvSpPr>
          <p:spPr>
            <a:xfrm>
              <a:off x="1592890" y="2498503"/>
              <a:ext cx="344644" cy="344644"/>
            </a:xfrm>
            <a:custGeom>
              <a:rect b="b" l="l" r="r" t="t"/>
              <a:pathLst>
                <a:path extrusionOk="0" h="12229" w="12229">
                  <a:moveTo>
                    <a:pt x="6121" y="1"/>
                  </a:moveTo>
                  <a:lnTo>
                    <a:pt x="1" y="6120"/>
                  </a:lnTo>
                  <a:lnTo>
                    <a:pt x="6121" y="12228"/>
                  </a:lnTo>
                  <a:lnTo>
                    <a:pt x="12229" y="6120"/>
                  </a:lnTo>
                  <a:lnTo>
                    <a:pt x="6121" y="1"/>
                  </a:lnTo>
                  <a:close/>
                </a:path>
              </a:pathLst>
            </a:custGeom>
            <a:gradFill>
              <a:gsLst>
                <a:gs pos="0">
                  <a:srgbClr val="FB7843"/>
                </a:gs>
                <a:gs pos="100000">
                  <a:srgbClr val="E85CDB"/>
                </a:gs>
              </a:gsLst>
              <a:lin ang="8099331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" name="Google Shape;47;p3"/>
            <p:cNvSpPr/>
            <p:nvPr/>
          </p:nvSpPr>
          <p:spPr>
            <a:xfrm>
              <a:off x="1495265" y="691895"/>
              <a:ext cx="158386" cy="158414"/>
            </a:xfrm>
            <a:custGeom>
              <a:rect b="b" l="l" r="r" t="t"/>
              <a:pathLst>
                <a:path extrusionOk="0" h="5621" w="5620">
                  <a:moveTo>
                    <a:pt x="2810" y="632"/>
                  </a:moveTo>
                  <a:lnTo>
                    <a:pt x="4989" y="2811"/>
                  </a:lnTo>
                  <a:lnTo>
                    <a:pt x="2810" y="4989"/>
                  </a:lnTo>
                  <a:lnTo>
                    <a:pt x="631" y="2811"/>
                  </a:lnTo>
                  <a:lnTo>
                    <a:pt x="2810" y="632"/>
                  </a:lnTo>
                  <a:close/>
                  <a:moveTo>
                    <a:pt x="2810" y="1"/>
                  </a:moveTo>
                  <a:lnTo>
                    <a:pt x="0" y="2811"/>
                  </a:lnTo>
                  <a:lnTo>
                    <a:pt x="2810" y="5621"/>
                  </a:lnTo>
                  <a:lnTo>
                    <a:pt x="5620" y="2811"/>
                  </a:lnTo>
                  <a:lnTo>
                    <a:pt x="2810" y="1"/>
                  </a:lnTo>
                  <a:close/>
                </a:path>
              </a:pathLst>
            </a:custGeom>
            <a:gradFill>
              <a:gsLst>
                <a:gs pos="0">
                  <a:srgbClr val="FB7843"/>
                </a:gs>
                <a:gs pos="100000">
                  <a:srgbClr val="E85CDB"/>
                </a:gs>
              </a:gsLst>
              <a:lin ang="8099331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" name="Google Shape;48;p3"/>
            <p:cNvSpPr/>
            <p:nvPr/>
          </p:nvSpPr>
          <p:spPr>
            <a:xfrm>
              <a:off x="2331113" y="1527771"/>
              <a:ext cx="158414" cy="158386"/>
            </a:xfrm>
            <a:custGeom>
              <a:rect b="b" l="l" r="r" t="t"/>
              <a:pathLst>
                <a:path extrusionOk="0" h="5620" w="5621">
                  <a:moveTo>
                    <a:pt x="2811" y="631"/>
                  </a:moveTo>
                  <a:lnTo>
                    <a:pt x="4989" y="2810"/>
                  </a:lnTo>
                  <a:lnTo>
                    <a:pt x="2811" y="4989"/>
                  </a:lnTo>
                  <a:lnTo>
                    <a:pt x="632" y="2810"/>
                  </a:lnTo>
                  <a:lnTo>
                    <a:pt x="2811" y="631"/>
                  </a:lnTo>
                  <a:close/>
                  <a:moveTo>
                    <a:pt x="2811" y="0"/>
                  </a:moveTo>
                  <a:lnTo>
                    <a:pt x="1" y="2810"/>
                  </a:lnTo>
                  <a:lnTo>
                    <a:pt x="2811" y="5620"/>
                  </a:lnTo>
                  <a:lnTo>
                    <a:pt x="5620" y="2810"/>
                  </a:lnTo>
                  <a:lnTo>
                    <a:pt x="2811" y="0"/>
                  </a:lnTo>
                  <a:close/>
                </a:path>
              </a:pathLst>
            </a:custGeom>
            <a:gradFill>
              <a:gsLst>
                <a:gs pos="0">
                  <a:srgbClr val="FB7843"/>
                </a:gs>
                <a:gs pos="100000">
                  <a:srgbClr val="E85CDB"/>
                </a:gs>
              </a:gsLst>
              <a:lin ang="8099331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" name="Google Shape;49;p3"/>
            <p:cNvSpPr/>
            <p:nvPr/>
          </p:nvSpPr>
          <p:spPr>
            <a:xfrm>
              <a:off x="1534862" y="1736804"/>
              <a:ext cx="336584" cy="336584"/>
            </a:xfrm>
            <a:custGeom>
              <a:rect b="b" l="l" r="r" t="t"/>
              <a:pathLst>
                <a:path extrusionOk="0" h="11943" w="11943">
                  <a:moveTo>
                    <a:pt x="5965" y="1"/>
                  </a:moveTo>
                  <a:lnTo>
                    <a:pt x="0" y="5966"/>
                  </a:lnTo>
                  <a:lnTo>
                    <a:pt x="5965" y="11943"/>
                  </a:lnTo>
                  <a:lnTo>
                    <a:pt x="11942" y="5966"/>
                  </a:lnTo>
                  <a:lnTo>
                    <a:pt x="5965" y="1"/>
                  </a:lnTo>
                  <a:close/>
                </a:path>
              </a:pathLst>
            </a:custGeom>
            <a:gradFill>
              <a:gsLst>
                <a:gs pos="0">
                  <a:srgbClr val="FB7843"/>
                </a:gs>
                <a:gs pos="100000">
                  <a:srgbClr val="E85CDB"/>
                </a:gs>
              </a:gsLst>
              <a:lin ang="8099331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" name="Google Shape;50;p3"/>
            <p:cNvSpPr/>
            <p:nvPr/>
          </p:nvSpPr>
          <p:spPr>
            <a:xfrm>
              <a:off x="2003628" y="1398581"/>
              <a:ext cx="205704" cy="206042"/>
            </a:xfrm>
            <a:custGeom>
              <a:rect b="b" l="l" r="r" t="t"/>
              <a:pathLst>
                <a:path extrusionOk="0" h="7311" w="7299">
                  <a:moveTo>
                    <a:pt x="3655" y="0"/>
                  </a:moveTo>
                  <a:lnTo>
                    <a:pt x="0" y="3655"/>
                  </a:lnTo>
                  <a:lnTo>
                    <a:pt x="3655" y="7311"/>
                  </a:lnTo>
                  <a:lnTo>
                    <a:pt x="7299" y="3655"/>
                  </a:lnTo>
                  <a:lnTo>
                    <a:pt x="3655" y="0"/>
                  </a:lnTo>
                  <a:close/>
                </a:path>
              </a:pathLst>
            </a:custGeom>
            <a:gradFill>
              <a:gsLst>
                <a:gs pos="0">
                  <a:srgbClr val="FB7843"/>
                </a:gs>
                <a:gs pos="100000">
                  <a:srgbClr val="E85CDB"/>
                </a:gs>
              </a:gsLst>
              <a:lin ang="8099331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1" name="Google Shape;51;p3"/>
          <p:cNvGrpSpPr/>
          <p:nvPr/>
        </p:nvGrpSpPr>
        <p:grpSpPr>
          <a:xfrm>
            <a:off x="6725678" y="216894"/>
            <a:ext cx="3651827" cy="3549464"/>
            <a:chOff x="7253877" y="1275092"/>
            <a:chExt cx="3651827" cy="3549464"/>
          </a:xfrm>
        </p:grpSpPr>
        <p:sp>
          <p:nvSpPr>
            <p:cNvPr id="52" name="Google Shape;52;p3"/>
            <p:cNvSpPr/>
            <p:nvPr/>
          </p:nvSpPr>
          <p:spPr>
            <a:xfrm>
              <a:off x="7758579" y="1886464"/>
              <a:ext cx="2742439" cy="2742439"/>
            </a:xfrm>
            <a:custGeom>
              <a:rect b="b" l="l" r="r" t="t"/>
              <a:pathLst>
                <a:path extrusionOk="0" h="97310" w="97310">
                  <a:moveTo>
                    <a:pt x="12907" y="644"/>
                  </a:moveTo>
                  <a:lnTo>
                    <a:pt x="96679" y="84404"/>
                  </a:lnTo>
                  <a:lnTo>
                    <a:pt x="84404" y="96679"/>
                  </a:lnTo>
                  <a:lnTo>
                    <a:pt x="631" y="12907"/>
                  </a:lnTo>
                  <a:lnTo>
                    <a:pt x="12907" y="644"/>
                  </a:lnTo>
                  <a:close/>
                  <a:moveTo>
                    <a:pt x="12907" y="1"/>
                  </a:moveTo>
                  <a:lnTo>
                    <a:pt x="0" y="12907"/>
                  </a:lnTo>
                  <a:lnTo>
                    <a:pt x="84404" y="97310"/>
                  </a:lnTo>
                  <a:lnTo>
                    <a:pt x="97310" y="84404"/>
                  </a:lnTo>
                  <a:lnTo>
                    <a:pt x="12907" y="1"/>
                  </a:lnTo>
                  <a:close/>
                </a:path>
              </a:pathLst>
            </a:custGeom>
            <a:gradFill>
              <a:gsLst>
                <a:gs pos="0">
                  <a:srgbClr val="E85CDB"/>
                </a:gs>
                <a:gs pos="100000">
                  <a:srgbClr val="FB7843"/>
                </a:gs>
              </a:gsLst>
              <a:lin ang="1619866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3"/>
            <p:cNvSpPr/>
            <p:nvPr/>
          </p:nvSpPr>
          <p:spPr>
            <a:xfrm>
              <a:off x="8774291" y="2251545"/>
              <a:ext cx="1974381" cy="1974720"/>
            </a:xfrm>
            <a:custGeom>
              <a:rect b="b" l="l" r="r" t="t"/>
              <a:pathLst>
                <a:path extrusionOk="0" h="70069" w="70057">
                  <a:moveTo>
                    <a:pt x="7716" y="1"/>
                  </a:moveTo>
                  <a:lnTo>
                    <a:pt x="0" y="7728"/>
                  </a:lnTo>
                  <a:lnTo>
                    <a:pt x="62342" y="70069"/>
                  </a:lnTo>
                  <a:lnTo>
                    <a:pt x="70057" y="62341"/>
                  </a:lnTo>
                  <a:lnTo>
                    <a:pt x="7716" y="1"/>
                  </a:lnTo>
                  <a:close/>
                </a:path>
              </a:pathLst>
            </a:custGeom>
            <a:gradFill>
              <a:gsLst>
                <a:gs pos="0">
                  <a:srgbClr val="E85CDB"/>
                </a:gs>
                <a:gs pos="100000">
                  <a:srgbClr val="FB7843"/>
                </a:gs>
              </a:gsLst>
              <a:lin ang="1619866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" name="Google Shape;54;p3"/>
            <p:cNvSpPr/>
            <p:nvPr/>
          </p:nvSpPr>
          <p:spPr>
            <a:xfrm>
              <a:off x="8656176" y="1728414"/>
              <a:ext cx="2249527" cy="2249865"/>
            </a:xfrm>
            <a:custGeom>
              <a:rect b="b" l="l" r="r" t="t"/>
              <a:pathLst>
                <a:path extrusionOk="0" h="79832" w="79820">
                  <a:moveTo>
                    <a:pt x="4168" y="632"/>
                  </a:moveTo>
                  <a:lnTo>
                    <a:pt x="79189" y="75653"/>
                  </a:lnTo>
                  <a:lnTo>
                    <a:pt x="75641" y="79201"/>
                  </a:lnTo>
                  <a:lnTo>
                    <a:pt x="631" y="4180"/>
                  </a:lnTo>
                  <a:lnTo>
                    <a:pt x="4168" y="632"/>
                  </a:lnTo>
                  <a:close/>
                  <a:moveTo>
                    <a:pt x="4168" y="1"/>
                  </a:moveTo>
                  <a:lnTo>
                    <a:pt x="0" y="4180"/>
                  </a:lnTo>
                  <a:lnTo>
                    <a:pt x="75641" y="79832"/>
                  </a:lnTo>
                  <a:lnTo>
                    <a:pt x="79820" y="75653"/>
                  </a:lnTo>
                  <a:lnTo>
                    <a:pt x="4168" y="1"/>
                  </a:lnTo>
                  <a:close/>
                </a:path>
              </a:pathLst>
            </a:custGeom>
            <a:gradFill>
              <a:gsLst>
                <a:gs pos="0">
                  <a:srgbClr val="E85CDB"/>
                </a:gs>
                <a:gs pos="100000">
                  <a:srgbClr val="FB7843"/>
                </a:gs>
              </a:gsLst>
              <a:lin ang="1619866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3"/>
            <p:cNvSpPr/>
            <p:nvPr/>
          </p:nvSpPr>
          <p:spPr>
            <a:xfrm>
              <a:off x="7928014" y="2654532"/>
              <a:ext cx="2170024" cy="2170024"/>
            </a:xfrm>
            <a:custGeom>
              <a:rect b="b" l="l" r="r" t="t"/>
              <a:pathLst>
                <a:path extrusionOk="0" h="76999" w="76999">
                  <a:moveTo>
                    <a:pt x="5871" y="1"/>
                  </a:moveTo>
                  <a:lnTo>
                    <a:pt x="1" y="5871"/>
                  </a:lnTo>
                  <a:lnTo>
                    <a:pt x="71129" y="76998"/>
                  </a:lnTo>
                  <a:lnTo>
                    <a:pt x="76999" y="71128"/>
                  </a:lnTo>
                  <a:lnTo>
                    <a:pt x="5871" y="1"/>
                  </a:lnTo>
                  <a:close/>
                </a:path>
              </a:pathLst>
            </a:custGeom>
            <a:gradFill>
              <a:gsLst>
                <a:gs pos="0">
                  <a:srgbClr val="E85CDB"/>
                </a:gs>
                <a:gs pos="100000">
                  <a:srgbClr val="FB7843"/>
                </a:gs>
              </a:gsLst>
              <a:lin ang="1619866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Google Shape;56;p3"/>
            <p:cNvSpPr/>
            <p:nvPr/>
          </p:nvSpPr>
          <p:spPr>
            <a:xfrm>
              <a:off x="7788425" y="2514971"/>
              <a:ext cx="205394" cy="205704"/>
            </a:xfrm>
            <a:custGeom>
              <a:rect b="b" l="l" r="r" t="t"/>
              <a:pathLst>
                <a:path extrusionOk="0" h="7299" w="7288">
                  <a:moveTo>
                    <a:pt x="3644" y="0"/>
                  </a:moveTo>
                  <a:lnTo>
                    <a:pt x="1" y="3643"/>
                  </a:lnTo>
                  <a:lnTo>
                    <a:pt x="3644" y="7298"/>
                  </a:lnTo>
                  <a:lnTo>
                    <a:pt x="7287" y="3643"/>
                  </a:lnTo>
                  <a:lnTo>
                    <a:pt x="3644" y="0"/>
                  </a:lnTo>
                  <a:close/>
                </a:path>
              </a:pathLst>
            </a:custGeom>
            <a:gradFill>
              <a:gsLst>
                <a:gs pos="0">
                  <a:srgbClr val="E85CDB"/>
                </a:gs>
                <a:gs pos="100000">
                  <a:srgbClr val="FB7843"/>
                </a:gs>
              </a:gsLst>
              <a:lin ang="1619866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" name="Google Shape;57;p3"/>
            <p:cNvSpPr/>
            <p:nvPr/>
          </p:nvSpPr>
          <p:spPr>
            <a:xfrm>
              <a:off x="7253877" y="2102232"/>
              <a:ext cx="139278" cy="139278"/>
            </a:xfrm>
            <a:custGeom>
              <a:rect b="b" l="l" r="r" t="t"/>
              <a:pathLst>
                <a:path extrusionOk="0" h="4942" w="4942">
                  <a:moveTo>
                    <a:pt x="2465" y="0"/>
                  </a:moveTo>
                  <a:lnTo>
                    <a:pt x="0" y="2465"/>
                  </a:lnTo>
                  <a:lnTo>
                    <a:pt x="2465" y="4941"/>
                  </a:lnTo>
                  <a:lnTo>
                    <a:pt x="4941" y="2465"/>
                  </a:lnTo>
                  <a:lnTo>
                    <a:pt x="2465" y="0"/>
                  </a:lnTo>
                  <a:close/>
                </a:path>
              </a:pathLst>
            </a:custGeom>
            <a:gradFill>
              <a:gsLst>
                <a:gs pos="0">
                  <a:srgbClr val="E85CDB"/>
                </a:gs>
                <a:gs pos="100000">
                  <a:srgbClr val="FB7843"/>
                </a:gs>
              </a:gsLst>
              <a:lin ang="1619866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3"/>
            <p:cNvSpPr/>
            <p:nvPr/>
          </p:nvSpPr>
          <p:spPr>
            <a:xfrm>
              <a:off x="8202516" y="1275092"/>
              <a:ext cx="139278" cy="139278"/>
            </a:xfrm>
            <a:custGeom>
              <a:rect b="b" l="l" r="r" t="t"/>
              <a:pathLst>
                <a:path extrusionOk="0" h="4942" w="4942">
                  <a:moveTo>
                    <a:pt x="2477" y="1"/>
                  </a:moveTo>
                  <a:lnTo>
                    <a:pt x="0" y="2477"/>
                  </a:lnTo>
                  <a:lnTo>
                    <a:pt x="2477" y="4942"/>
                  </a:lnTo>
                  <a:lnTo>
                    <a:pt x="4941" y="2477"/>
                  </a:lnTo>
                  <a:lnTo>
                    <a:pt x="2477" y="1"/>
                  </a:lnTo>
                  <a:close/>
                </a:path>
              </a:pathLst>
            </a:custGeom>
            <a:gradFill>
              <a:gsLst>
                <a:gs pos="0">
                  <a:srgbClr val="E85CDB"/>
                </a:gs>
                <a:gs pos="100000">
                  <a:srgbClr val="FB7843"/>
                </a:gs>
              </a:gsLst>
              <a:lin ang="1619866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3"/>
            <p:cNvSpPr/>
            <p:nvPr/>
          </p:nvSpPr>
          <p:spPr>
            <a:xfrm>
              <a:off x="7396513" y="1524398"/>
              <a:ext cx="530536" cy="530874"/>
            </a:xfrm>
            <a:custGeom>
              <a:rect b="b" l="l" r="r" t="t"/>
              <a:pathLst>
                <a:path extrusionOk="0" h="18837" w="18825">
                  <a:moveTo>
                    <a:pt x="9418" y="1"/>
                  </a:moveTo>
                  <a:lnTo>
                    <a:pt x="0" y="9419"/>
                  </a:lnTo>
                  <a:lnTo>
                    <a:pt x="9418" y="18837"/>
                  </a:lnTo>
                  <a:lnTo>
                    <a:pt x="18824" y="9419"/>
                  </a:lnTo>
                  <a:lnTo>
                    <a:pt x="9418" y="1"/>
                  </a:lnTo>
                  <a:close/>
                </a:path>
              </a:pathLst>
            </a:custGeom>
            <a:gradFill>
              <a:gsLst>
                <a:gs pos="0">
                  <a:srgbClr val="E85CDB"/>
                </a:gs>
                <a:gs pos="100000">
                  <a:srgbClr val="FB7843"/>
                </a:gs>
              </a:gsLst>
              <a:lin ang="1619866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" name="Google Shape;60;p3"/>
            <p:cNvSpPr/>
            <p:nvPr/>
          </p:nvSpPr>
          <p:spPr>
            <a:xfrm>
              <a:off x="8400473" y="1878094"/>
              <a:ext cx="333230" cy="333202"/>
            </a:xfrm>
            <a:custGeom>
              <a:rect b="b" l="l" r="r" t="t"/>
              <a:pathLst>
                <a:path extrusionOk="0" h="11823" w="11824">
                  <a:moveTo>
                    <a:pt x="5918" y="0"/>
                  </a:moveTo>
                  <a:lnTo>
                    <a:pt x="1" y="5906"/>
                  </a:lnTo>
                  <a:lnTo>
                    <a:pt x="5918" y="11823"/>
                  </a:lnTo>
                  <a:lnTo>
                    <a:pt x="11824" y="5906"/>
                  </a:lnTo>
                  <a:lnTo>
                    <a:pt x="5918" y="0"/>
                  </a:lnTo>
                  <a:close/>
                </a:path>
              </a:pathLst>
            </a:custGeom>
            <a:gradFill>
              <a:gsLst>
                <a:gs pos="0">
                  <a:srgbClr val="E85CDB"/>
                </a:gs>
                <a:gs pos="100000">
                  <a:srgbClr val="FB7843"/>
                </a:gs>
              </a:gsLst>
              <a:lin ang="1619866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" name="Google Shape;61;p3"/>
            <p:cNvSpPr/>
            <p:nvPr/>
          </p:nvSpPr>
          <p:spPr>
            <a:xfrm>
              <a:off x="8057543" y="1534826"/>
              <a:ext cx="221148" cy="221148"/>
            </a:xfrm>
            <a:custGeom>
              <a:rect b="b" l="l" r="r" t="t"/>
              <a:pathLst>
                <a:path extrusionOk="0" h="7847" w="7847">
                  <a:moveTo>
                    <a:pt x="3918" y="631"/>
                  </a:moveTo>
                  <a:lnTo>
                    <a:pt x="7216" y="3929"/>
                  </a:lnTo>
                  <a:lnTo>
                    <a:pt x="3918" y="7215"/>
                  </a:lnTo>
                  <a:lnTo>
                    <a:pt x="632" y="3929"/>
                  </a:lnTo>
                  <a:lnTo>
                    <a:pt x="3918" y="631"/>
                  </a:lnTo>
                  <a:close/>
                  <a:moveTo>
                    <a:pt x="3918" y="0"/>
                  </a:moveTo>
                  <a:lnTo>
                    <a:pt x="1" y="3929"/>
                  </a:lnTo>
                  <a:lnTo>
                    <a:pt x="3918" y="7846"/>
                  </a:lnTo>
                  <a:lnTo>
                    <a:pt x="7847" y="3929"/>
                  </a:lnTo>
                  <a:lnTo>
                    <a:pt x="3918" y="0"/>
                  </a:lnTo>
                  <a:close/>
                </a:path>
              </a:pathLst>
            </a:custGeom>
            <a:gradFill>
              <a:gsLst>
                <a:gs pos="0">
                  <a:srgbClr val="E85CDB"/>
                </a:gs>
                <a:gs pos="100000">
                  <a:srgbClr val="FB7843"/>
                </a:gs>
              </a:gsLst>
              <a:lin ang="1619866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2" name="Google Shape;62;p3"/>
          <p:cNvSpPr txBox="1"/>
          <p:nvPr>
            <p:ph type="title"/>
          </p:nvPr>
        </p:nvSpPr>
        <p:spPr>
          <a:xfrm>
            <a:off x="1207825" y="3983254"/>
            <a:ext cx="6700500" cy="66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63" name="Google Shape;63;p3"/>
          <p:cNvSpPr txBox="1"/>
          <p:nvPr>
            <p:ph hasCustomPrompt="1" idx="2" type="title"/>
          </p:nvPr>
        </p:nvSpPr>
        <p:spPr>
          <a:xfrm>
            <a:off x="3722450" y="526575"/>
            <a:ext cx="1699200" cy="3190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8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ly Title 1">
  <p:cSld name="ONE_COLUMN_TEXT_1_1_1_1">
    <p:spTree>
      <p:nvGrpSpPr>
        <p:cNvPr id="464" name="Shape 4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5" name="Google Shape;465;p21"/>
          <p:cNvSpPr txBox="1"/>
          <p:nvPr>
            <p:ph type="title"/>
          </p:nvPr>
        </p:nvSpPr>
        <p:spPr>
          <a:xfrm>
            <a:off x="599100" y="536850"/>
            <a:ext cx="7945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grpSp>
        <p:nvGrpSpPr>
          <p:cNvPr id="466" name="Google Shape;466;p21"/>
          <p:cNvGrpSpPr/>
          <p:nvPr/>
        </p:nvGrpSpPr>
        <p:grpSpPr>
          <a:xfrm flipH="1">
            <a:off x="7376172" y="-1239333"/>
            <a:ext cx="2601531" cy="2830797"/>
            <a:chOff x="-1413532" y="-1458408"/>
            <a:chExt cx="2601531" cy="2830797"/>
          </a:xfrm>
        </p:grpSpPr>
        <p:sp>
          <p:nvSpPr>
            <p:cNvPr id="467" name="Google Shape;467;p21"/>
            <p:cNvSpPr/>
            <p:nvPr/>
          </p:nvSpPr>
          <p:spPr>
            <a:xfrm rot="5400000">
              <a:off x="-1273114" y="-1458225"/>
              <a:ext cx="2013668" cy="2013301"/>
            </a:xfrm>
            <a:custGeom>
              <a:rect b="b" l="l" r="r" t="t"/>
              <a:pathLst>
                <a:path extrusionOk="0" h="71438" w="71451">
                  <a:moveTo>
                    <a:pt x="63330" y="632"/>
                  </a:moveTo>
                  <a:lnTo>
                    <a:pt x="70819" y="8121"/>
                  </a:lnTo>
                  <a:lnTo>
                    <a:pt x="8133" y="70807"/>
                  </a:lnTo>
                  <a:lnTo>
                    <a:pt x="644" y="63318"/>
                  </a:lnTo>
                  <a:lnTo>
                    <a:pt x="63330" y="632"/>
                  </a:lnTo>
                  <a:close/>
                  <a:moveTo>
                    <a:pt x="63330" y="1"/>
                  </a:moveTo>
                  <a:lnTo>
                    <a:pt x="1" y="63318"/>
                  </a:lnTo>
                  <a:lnTo>
                    <a:pt x="8133" y="71438"/>
                  </a:lnTo>
                  <a:lnTo>
                    <a:pt x="71450" y="8121"/>
                  </a:lnTo>
                  <a:lnTo>
                    <a:pt x="63330" y="1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8100019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" name="Google Shape;468;p21"/>
            <p:cNvSpPr/>
            <p:nvPr/>
          </p:nvSpPr>
          <p:spPr>
            <a:xfrm rot="5400000">
              <a:off x="-1413701" y="-1189459"/>
              <a:ext cx="2255925" cy="2255586"/>
            </a:xfrm>
            <a:custGeom>
              <a:rect b="b" l="l" r="r" t="t"/>
              <a:pathLst>
                <a:path extrusionOk="0" h="80035" w="80047">
                  <a:moveTo>
                    <a:pt x="76141" y="1"/>
                  </a:moveTo>
                  <a:lnTo>
                    <a:pt x="1" y="76141"/>
                  </a:lnTo>
                  <a:lnTo>
                    <a:pt x="3894" y="80034"/>
                  </a:lnTo>
                  <a:lnTo>
                    <a:pt x="80046" y="3894"/>
                  </a:lnTo>
                  <a:lnTo>
                    <a:pt x="76141" y="1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8100019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" name="Google Shape;469;p21"/>
            <p:cNvSpPr/>
            <p:nvPr/>
          </p:nvSpPr>
          <p:spPr>
            <a:xfrm rot="5400000">
              <a:off x="980111" y="240932"/>
              <a:ext cx="208043" cy="207733"/>
            </a:xfrm>
            <a:custGeom>
              <a:rect b="b" l="l" r="r" t="t"/>
              <a:pathLst>
                <a:path extrusionOk="0" h="7371" w="7382">
                  <a:moveTo>
                    <a:pt x="3691" y="1"/>
                  </a:moveTo>
                  <a:lnTo>
                    <a:pt x="0" y="3680"/>
                  </a:lnTo>
                  <a:lnTo>
                    <a:pt x="3691" y="7371"/>
                  </a:lnTo>
                  <a:lnTo>
                    <a:pt x="7382" y="3680"/>
                  </a:lnTo>
                  <a:lnTo>
                    <a:pt x="3691" y="1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8100019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" name="Google Shape;470;p21"/>
            <p:cNvSpPr/>
            <p:nvPr/>
          </p:nvSpPr>
          <p:spPr>
            <a:xfrm rot="5400000">
              <a:off x="2801" y="645502"/>
              <a:ext cx="344644" cy="344644"/>
            </a:xfrm>
            <a:custGeom>
              <a:rect b="b" l="l" r="r" t="t"/>
              <a:pathLst>
                <a:path extrusionOk="0" h="12229" w="12229">
                  <a:moveTo>
                    <a:pt x="6121" y="1"/>
                  </a:moveTo>
                  <a:lnTo>
                    <a:pt x="1" y="6120"/>
                  </a:lnTo>
                  <a:lnTo>
                    <a:pt x="6121" y="12228"/>
                  </a:lnTo>
                  <a:lnTo>
                    <a:pt x="12229" y="6120"/>
                  </a:lnTo>
                  <a:lnTo>
                    <a:pt x="6121" y="1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8100019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" name="Google Shape;471;p21"/>
            <p:cNvSpPr/>
            <p:nvPr/>
          </p:nvSpPr>
          <p:spPr>
            <a:xfrm rot="5400000">
              <a:off x="464452" y="1213989"/>
              <a:ext cx="158414" cy="158386"/>
            </a:xfrm>
            <a:custGeom>
              <a:rect b="b" l="l" r="r" t="t"/>
              <a:pathLst>
                <a:path extrusionOk="0" h="5620" w="5621">
                  <a:moveTo>
                    <a:pt x="2811" y="631"/>
                  </a:moveTo>
                  <a:lnTo>
                    <a:pt x="4989" y="2810"/>
                  </a:lnTo>
                  <a:lnTo>
                    <a:pt x="2811" y="4989"/>
                  </a:lnTo>
                  <a:lnTo>
                    <a:pt x="632" y="2810"/>
                  </a:lnTo>
                  <a:lnTo>
                    <a:pt x="2811" y="631"/>
                  </a:lnTo>
                  <a:close/>
                  <a:moveTo>
                    <a:pt x="2811" y="0"/>
                  </a:moveTo>
                  <a:lnTo>
                    <a:pt x="1" y="2810"/>
                  </a:lnTo>
                  <a:lnTo>
                    <a:pt x="2811" y="5620"/>
                  </a:lnTo>
                  <a:lnTo>
                    <a:pt x="5620" y="2810"/>
                  </a:lnTo>
                  <a:lnTo>
                    <a:pt x="2811" y="0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8100019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72" name="Google Shape;472;p21"/>
          <p:cNvGrpSpPr/>
          <p:nvPr/>
        </p:nvGrpSpPr>
        <p:grpSpPr>
          <a:xfrm>
            <a:off x="356395" y="4200075"/>
            <a:ext cx="513193" cy="598807"/>
            <a:chOff x="356395" y="4200075"/>
            <a:chExt cx="513193" cy="598807"/>
          </a:xfrm>
        </p:grpSpPr>
        <p:sp>
          <p:nvSpPr>
            <p:cNvPr id="473" name="Google Shape;473;p21"/>
            <p:cNvSpPr/>
            <p:nvPr/>
          </p:nvSpPr>
          <p:spPr>
            <a:xfrm>
              <a:off x="520003" y="4448703"/>
              <a:ext cx="349586" cy="350179"/>
            </a:xfrm>
            <a:custGeom>
              <a:rect b="b" l="l" r="r" t="t"/>
              <a:pathLst>
                <a:path extrusionOk="0" h="7311" w="7299">
                  <a:moveTo>
                    <a:pt x="3655" y="0"/>
                  </a:moveTo>
                  <a:lnTo>
                    <a:pt x="0" y="3655"/>
                  </a:lnTo>
                  <a:lnTo>
                    <a:pt x="3655" y="7311"/>
                  </a:lnTo>
                  <a:lnTo>
                    <a:pt x="7299" y="3655"/>
                  </a:lnTo>
                  <a:lnTo>
                    <a:pt x="3655" y="0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8100019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" name="Google Shape;474;p21"/>
            <p:cNvSpPr/>
            <p:nvPr/>
          </p:nvSpPr>
          <p:spPr>
            <a:xfrm flipH="1" rot="-5400000">
              <a:off x="356381" y="4200089"/>
              <a:ext cx="158414" cy="158386"/>
            </a:xfrm>
            <a:custGeom>
              <a:rect b="b" l="l" r="r" t="t"/>
              <a:pathLst>
                <a:path extrusionOk="0" h="5620" w="5621">
                  <a:moveTo>
                    <a:pt x="2811" y="631"/>
                  </a:moveTo>
                  <a:lnTo>
                    <a:pt x="4989" y="2810"/>
                  </a:lnTo>
                  <a:lnTo>
                    <a:pt x="2811" y="4989"/>
                  </a:lnTo>
                  <a:lnTo>
                    <a:pt x="632" y="2810"/>
                  </a:lnTo>
                  <a:lnTo>
                    <a:pt x="2811" y="631"/>
                  </a:lnTo>
                  <a:close/>
                  <a:moveTo>
                    <a:pt x="2811" y="0"/>
                  </a:moveTo>
                  <a:lnTo>
                    <a:pt x="1" y="2810"/>
                  </a:lnTo>
                  <a:lnTo>
                    <a:pt x="2811" y="5620"/>
                  </a:lnTo>
                  <a:lnTo>
                    <a:pt x="5620" y="2810"/>
                  </a:lnTo>
                  <a:lnTo>
                    <a:pt x="2811" y="0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8100019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75" name="Google Shape;475;p21"/>
          <p:cNvSpPr/>
          <p:nvPr/>
        </p:nvSpPr>
        <p:spPr>
          <a:xfrm flipH="1" rot="-5400000">
            <a:off x="9039980" y="668057"/>
            <a:ext cx="208043" cy="207733"/>
          </a:xfrm>
          <a:custGeom>
            <a:rect b="b" l="l" r="r" t="t"/>
            <a:pathLst>
              <a:path extrusionOk="0" h="7371" w="7382">
                <a:moveTo>
                  <a:pt x="3691" y="1"/>
                </a:moveTo>
                <a:lnTo>
                  <a:pt x="0" y="3680"/>
                </a:lnTo>
                <a:lnTo>
                  <a:pt x="3691" y="7371"/>
                </a:lnTo>
                <a:lnTo>
                  <a:pt x="7382" y="3680"/>
                </a:lnTo>
                <a:lnTo>
                  <a:pt x="3691" y="1"/>
                </a:lnTo>
                <a:close/>
              </a:path>
            </a:pathLst>
          </a:custGeom>
          <a:gradFill>
            <a:gsLst>
              <a:gs pos="0">
                <a:schemeClr val="accent2"/>
              </a:gs>
              <a:gs pos="100000">
                <a:schemeClr val="accent4"/>
              </a:gs>
            </a:gsLst>
            <a:lin ang="8100019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ly Title 2">
  <p:cSld name="ONE_COLUMN_TEXT_1_1_1_1_1">
    <p:spTree>
      <p:nvGrpSpPr>
        <p:cNvPr id="476" name="Shape 4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7" name="Google Shape;477;p22"/>
          <p:cNvSpPr txBox="1"/>
          <p:nvPr>
            <p:ph type="title"/>
          </p:nvPr>
        </p:nvSpPr>
        <p:spPr>
          <a:xfrm>
            <a:off x="599100" y="536850"/>
            <a:ext cx="7945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grpSp>
        <p:nvGrpSpPr>
          <p:cNvPr id="478" name="Google Shape;478;p22"/>
          <p:cNvGrpSpPr/>
          <p:nvPr/>
        </p:nvGrpSpPr>
        <p:grpSpPr>
          <a:xfrm>
            <a:off x="8362428" y="-1382208"/>
            <a:ext cx="2506090" cy="6273529"/>
            <a:chOff x="8190526" y="-1458408"/>
            <a:chExt cx="2506090" cy="6273529"/>
          </a:xfrm>
        </p:grpSpPr>
        <p:grpSp>
          <p:nvGrpSpPr>
            <p:cNvPr id="479" name="Google Shape;479;p22"/>
            <p:cNvGrpSpPr/>
            <p:nvPr/>
          </p:nvGrpSpPr>
          <p:grpSpPr>
            <a:xfrm flipH="1">
              <a:off x="8190526" y="-1458408"/>
              <a:ext cx="2506090" cy="6273529"/>
              <a:chOff x="-1765719" y="-1458408"/>
              <a:chExt cx="2506090" cy="6273529"/>
            </a:xfrm>
          </p:grpSpPr>
          <p:sp>
            <p:nvSpPr>
              <p:cNvPr id="480" name="Google Shape;480;p22"/>
              <p:cNvSpPr/>
              <p:nvPr/>
            </p:nvSpPr>
            <p:spPr>
              <a:xfrm rot="5400000">
                <a:off x="-1273114" y="-1458225"/>
                <a:ext cx="2013668" cy="2013301"/>
              </a:xfrm>
              <a:custGeom>
                <a:rect b="b" l="l" r="r" t="t"/>
                <a:pathLst>
                  <a:path extrusionOk="0" h="71438" w="71451">
                    <a:moveTo>
                      <a:pt x="63330" y="632"/>
                    </a:moveTo>
                    <a:lnTo>
                      <a:pt x="70819" y="8121"/>
                    </a:lnTo>
                    <a:lnTo>
                      <a:pt x="8133" y="70807"/>
                    </a:lnTo>
                    <a:lnTo>
                      <a:pt x="644" y="63318"/>
                    </a:lnTo>
                    <a:lnTo>
                      <a:pt x="63330" y="632"/>
                    </a:lnTo>
                    <a:close/>
                    <a:moveTo>
                      <a:pt x="63330" y="1"/>
                    </a:moveTo>
                    <a:lnTo>
                      <a:pt x="1" y="63318"/>
                    </a:lnTo>
                    <a:lnTo>
                      <a:pt x="8133" y="71438"/>
                    </a:lnTo>
                    <a:lnTo>
                      <a:pt x="71450" y="8121"/>
                    </a:lnTo>
                    <a:lnTo>
                      <a:pt x="63330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4"/>
                  </a:gs>
                </a:gsLst>
                <a:lin ang="8100019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1" name="Google Shape;481;p22"/>
              <p:cNvSpPr/>
              <p:nvPr/>
            </p:nvSpPr>
            <p:spPr>
              <a:xfrm rot="5400000">
                <a:off x="-1578763" y="-1267484"/>
                <a:ext cx="2255925" cy="2255586"/>
              </a:xfrm>
              <a:custGeom>
                <a:rect b="b" l="l" r="r" t="t"/>
                <a:pathLst>
                  <a:path extrusionOk="0" h="80035" w="80047">
                    <a:moveTo>
                      <a:pt x="76141" y="1"/>
                    </a:moveTo>
                    <a:lnTo>
                      <a:pt x="1" y="76141"/>
                    </a:lnTo>
                    <a:lnTo>
                      <a:pt x="3894" y="80034"/>
                    </a:lnTo>
                    <a:lnTo>
                      <a:pt x="80046" y="3894"/>
                    </a:lnTo>
                    <a:lnTo>
                      <a:pt x="7614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4"/>
                  </a:gs>
                </a:gsLst>
                <a:lin ang="8100019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2" name="Google Shape;482;p22"/>
              <p:cNvSpPr/>
              <p:nvPr/>
            </p:nvSpPr>
            <p:spPr>
              <a:xfrm rot="5400000">
                <a:off x="-29924" y="850252"/>
                <a:ext cx="344644" cy="344644"/>
              </a:xfrm>
              <a:custGeom>
                <a:rect b="b" l="l" r="r" t="t"/>
                <a:pathLst>
                  <a:path extrusionOk="0" h="12229" w="12229">
                    <a:moveTo>
                      <a:pt x="6121" y="1"/>
                    </a:moveTo>
                    <a:lnTo>
                      <a:pt x="1" y="6120"/>
                    </a:lnTo>
                    <a:lnTo>
                      <a:pt x="6121" y="12228"/>
                    </a:lnTo>
                    <a:lnTo>
                      <a:pt x="12229" y="6120"/>
                    </a:lnTo>
                    <a:lnTo>
                      <a:pt x="612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4"/>
                  </a:gs>
                </a:gsLst>
                <a:lin ang="8100019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3" name="Google Shape;483;p22"/>
              <p:cNvSpPr/>
              <p:nvPr/>
            </p:nvSpPr>
            <p:spPr>
              <a:xfrm rot="5400000">
                <a:off x="63203" y="4369500"/>
                <a:ext cx="158386" cy="158414"/>
              </a:xfrm>
              <a:custGeom>
                <a:rect b="b" l="l" r="r" t="t"/>
                <a:pathLst>
                  <a:path extrusionOk="0" h="5621" w="5620">
                    <a:moveTo>
                      <a:pt x="2810" y="632"/>
                    </a:moveTo>
                    <a:lnTo>
                      <a:pt x="4989" y="2811"/>
                    </a:lnTo>
                    <a:lnTo>
                      <a:pt x="2810" y="4989"/>
                    </a:lnTo>
                    <a:lnTo>
                      <a:pt x="631" y="2811"/>
                    </a:lnTo>
                    <a:lnTo>
                      <a:pt x="2810" y="632"/>
                    </a:lnTo>
                    <a:close/>
                    <a:moveTo>
                      <a:pt x="2810" y="1"/>
                    </a:moveTo>
                    <a:lnTo>
                      <a:pt x="0" y="2811"/>
                    </a:lnTo>
                    <a:lnTo>
                      <a:pt x="2810" y="5621"/>
                    </a:lnTo>
                    <a:lnTo>
                      <a:pt x="5620" y="2811"/>
                    </a:lnTo>
                    <a:lnTo>
                      <a:pt x="2810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4"/>
                  </a:gs>
                </a:gsLst>
                <a:lin ang="8100019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4" name="Google Shape;484;p22"/>
              <p:cNvSpPr/>
              <p:nvPr/>
            </p:nvSpPr>
            <p:spPr>
              <a:xfrm rot="5400000">
                <a:off x="464452" y="1360239"/>
                <a:ext cx="158414" cy="158386"/>
              </a:xfrm>
              <a:custGeom>
                <a:rect b="b" l="l" r="r" t="t"/>
                <a:pathLst>
                  <a:path extrusionOk="0" h="5620" w="5621">
                    <a:moveTo>
                      <a:pt x="2811" y="631"/>
                    </a:moveTo>
                    <a:lnTo>
                      <a:pt x="4989" y="2810"/>
                    </a:lnTo>
                    <a:lnTo>
                      <a:pt x="2811" y="4989"/>
                    </a:lnTo>
                    <a:lnTo>
                      <a:pt x="632" y="2810"/>
                    </a:lnTo>
                    <a:lnTo>
                      <a:pt x="2811" y="631"/>
                    </a:lnTo>
                    <a:close/>
                    <a:moveTo>
                      <a:pt x="2811" y="0"/>
                    </a:moveTo>
                    <a:lnTo>
                      <a:pt x="1" y="2810"/>
                    </a:lnTo>
                    <a:lnTo>
                      <a:pt x="2811" y="5620"/>
                    </a:lnTo>
                    <a:lnTo>
                      <a:pt x="5620" y="2810"/>
                    </a:lnTo>
                    <a:lnTo>
                      <a:pt x="2811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4"/>
                  </a:gs>
                </a:gsLst>
                <a:lin ang="8100019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5" name="Google Shape;485;p22"/>
              <p:cNvSpPr/>
              <p:nvPr/>
            </p:nvSpPr>
            <p:spPr>
              <a:xfrm rot="5400000">
                <a:off x="-1286976" y="1215963"/>
                <a:ext cx="2013668" cy="2013301"/>
              </a:xfrm>
              <a:custGeom>
                <a:rect b="b" l="l" r="r" t="t"/>
                <a:pathLst>
                  <a:path extrusionOk="0" h="71438" w="71451">
                    <a:moveTo>
                      <a:pt x="63330" y="632"/>
                    </a:moveTo>
                    <a:lnTo>
                      <a:pt x="70819" y="8121"/>
                    </a:lnTo>
                    <a:lnTo>
                      <a:pt x="8133" y="70807"/>
                    </a:lnTo>
                    <a:lnTo>
                      <a:pt x="644" y="63318"/>
                    </a:lnTo>
                    <a:lnTo>
                      <a:pt x="63330" y="632"/>
                    </a:lnTo>
                    <a:close/>
                    <a:moveTo>
                      <a:pt x="63330" y="1"/>
                    </a:moveTo>
                    <a:lnTo>
                      <a:pt x="1" y="63318"/>
                    </a:lnTo>
                    <a:lnTo>
                      <a:pt x="8133" y="71438"/>
                    </a:lnTo>
                    <a:lnTo>
                      <a:pt x="71450" y="8121"/>
                    </a:lnTo>
                    <a:lnTo>
                      <a:pt x="63330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4"/>
                  </a:gs>
                </a:gsLst>
                <a:lin ang="8100019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6" name="Google Shape;486;p22"/>
              <p:cNvSpPr/>
              <p:nvPr/>
            </p:nvSpPr>
            <p:spPr>
              <a:xfrm rot="5400000">
                <a:off x="-1515388" y="2192941"/>
                <a:ext cx="2255925" cy="2255586"/>
              </a:xfrm>
              <a:custGeom>
                <a:rect b="b" l="l" r="r" t="t"/>
                <a:pathLst>
                  <a:path extrusionOk="0" h="80035" w="80047">
                    <a:moveTo>
                      <a:pt x="76141" y="1"/>
                    </a:moveTo>
                    <a:lnTo>
                      <a:pt x="1" y="76141"/>
                    </a:lnTo>
                    <a:lnTo>
                      <a:pt x="3894" y="80034"/>
                    </a:lnTo>
                    <a:lnTo>
                      <a:pt x="80046" y="3894"/>
                    </a:lnTo>
                    <a:lnTo>
                      <a:pt x="7614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4"/>
                  </a:gs>
                </a:gsLst>
                <a:lin ang="8100019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7" name="Google Shape;487;p22"/>
              <p:cNvSpPr/>
              <p:nvPr/>
            </p:nvSpPr>
            <p:spPr>
              <a:xfrm rot="5400000">
                <a:off x="-1765888" y="129266"/>
                <a:ext cx="2255925" cy="2255586"/>
              </a:xfrm>
              <a:custGeom>
                <a:rect b="b" l="l" r="r" t="t"/>
                <a:pathLst>
                  <a:path extrusionOk="0" h="80035" w="80047">
                    <a:moveTo>
                      <a:pt x="76141" y="1"/>
                    </a:moveTo>
                    <a:lnTo>
                      <a:pt x="1" y="76141"/>
                    </a:lnTo>
                    <a:lnTo>
                      <a:pt x="3894" y="80034"/>
                    </a:lnTo>
                    <a:lnTo>
                      <a:pt x="80046" y="3894"/>
                    </a:lnTo>
                    <a:lnTo>
                      <a:pt x="7614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4"/>
                  </a:gs>
                </a:gsLst>
                <a:lin ang="8100019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8" name="Google Shape;488;p22"/>
              <p:cNvSpPr/>
              <p:nvPr/>
            </p:nvSpPr>
            <p:spPr>
              <a:xfrm rot="5400000">
                <a:off x="38374" y="4607232"/>
                <a:ext cx="208043" cy="207733"/>
              </a:xfrm>
              <a:custGeom>
                <a:rect b="b" l="l" r="r" t="t"/>
                <a:pathLst>
                  <a:path extrusionOk="0" h="7371" w="7382">
                    <a:moveTo>
                      <a:pt x="3691" y="1"/>
                    </a:moveTo>
                    <a:lnTo>
                      <a:pt x="0" y="3680"/>
                    </a:lnTo>
                    <a:lnTo>
                      <a:pt x="3691" y="7371"/>
                    </a:lnTo>
                    <a:lnTo>
                      <a:pt x="7382" y="3680"/>
                    </a:lnTo>
                    <a:lnTo>
                      <a:pt x="369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4"/>
                  </a:gs>
                </a:gsLst>
                <a:lin ang="8100019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9" name="Google Shape;489;p22"/>
              <p:cNvSpPr/>
              <p:nvPr/>
            </p:nvSpPr>
            <p:spPr>
              <a:xfrm rot="5400000">
                <a:off x="38374" y="1335570"/>
                <a:ext cx="208043" cy="207733"/>
              </a:xfrm>
              <a:custGeom>
                <a:rect b="b" l="l" r="r" t="t"/>
                <a:pathLst>
                  <a:path extrusionOk="0" h="7371" w="7382">
                    <a:moveTo>
                      <a:pt x="3691" y="1"/>
                    </a:moveTo>
                    <a:lnTo>
                      <a:pt x="0" y="3680"/>
                    </a:lnTo>
                    <a:lnTo>
                      <a:pt x="3691" y="7371"/>
                    </a:lnTo>
                    <a:lnTo>
                      <a:pt x="7382" y="3680"/>
                    </a:lnTo>
                    <a:lnTo>
                      <a:pt x="369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4"/>
                  </a:gs>
                </a:gsLst>
                <a:lin ang="8100019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490" name="Google Shape;490;p22"/>
            <p:cNvSpPr/>
            <p:nvPr/>
          </p:nvSpPr>
          <p:spPr>
            <a:xfrm flipH="1" rot="-5400000">
              <a:off x="8440880" y="3483032"/>
              <a:ext cx="208043" cy="207733"/>
            </a:xfrm>
            <a:custGeom>
              <a:rect b="b" l="l" r="r" t="t"/>
              <a:pathLst>
                <a:path extrusionOk="0" h="7371" w="7382">
                  <a:moveTo>
                    <a:pt x="3691" y="1"/>
                  </a:moveTo>
                  <a:lnTo>
                    <a:pt x="0" y="3680"/>
                  </a:lnTo>
                  <a:lnTo>
                    <a:pt x="3691" y="7371"/>
                  </a:lnTo>
                  <a:lnTo>
                    <a:pt x="7382" y="3680"/>
                  </a:lnTo>
                  <a:lnTo>
                    <a:pt x="3691" y="1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8100019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 &amp; Credits">
  <p:cSld name="SECTION_TITLE_AND_DESCRIPTION_1">
    <p:bg>
      <p:bgPr>
        <a:solidFill>
          <a:schemeClr val="accent1"/>
        </a:solidFill>
      </p:bgPr>
    </p:bg>
    <p:spTree>
      <p:nvGrpSpPr>
        <p:cNvPr id="491" name="Shape 4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2" name="Google Shape;492;p23"/>
          <p:cNvSpPr txBox="1"/>
          <p:nvPr/>
        </p:nvSpPr>
        <p:spPr>
          <a:xfrm>
            <a:off x="4495800" y="3692150"/>
            <a:ext cx="4049100" cy="48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accent2"/>
                </a:solidFill>
                <a:latin typeface="Roboto Light"/>
                <a:ea typeface="Roboto Light"/>
                <a:cs typeface="Roboto Light"/>
                <a:sym typeface="Roboto Light"/>
              </a:rPr>
              <a:t>CREDITS: This presentation template was created by Slidesgo, including icons by Flaticon, and infographics &amp; images by Freepik and illustrations by Stories</a:t>
            </a:r>
            <a:endParaRPr sz="1000">
              <a:solidFill>
                <a:schemeClr val="accent2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493" name="Google Shape;493;p23"/>
          <p:cNvSpPr txBox="1"/>
          <p:nvPr>
            <p:ph type="title"/>
          </p:nvPr>
        </p:nvSpPr>
        <p:spPr>
          <a:xfrm>
            <a:off x="4441625" y="672246"/>
            <a:ext cx="4099200" cy="560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200"/>
              <a:buNone/>
              <a:defRPr sz="5000">
                <a:solidFill>
                  <a:srgbClr val="FFFFFF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200"/>
              <a:buNone/>
              <a:defRPr sz="4200">
                <a:solidFill>
                  <a:srgbClr val="FFFFFF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200"/>
              <a:buNone/>
              <a:defRPr sz="4200">
                <a:solidFill>
                  <a:srgbClr val="FFFFFF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200"/>
              <a:buNone/>
              <a:defRPr sz="4200">
                <a:solidFill>
                  <a:srgbClr val="FFFFFF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200"/>
              <a:buNone/>
              <a:defRPr sz="4200">
                <a:solidFill>
                  <a:srgbClr val="FFFFFF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200"/>
              <a:buNone/>
              <a:defRPr sz="4200">
                <a:solidFill>
                  <a:srgbClr val="FFFFFF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200"/>
              <a:buNone/>
              <a:defRPr sz="4200">
                <a:solidFill>
                  <a:srgbClr val="FFFFFF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200"/>
              <a:buNone/>
              <a:defRPr sz="4200">
                <a:solidFill>
                  <a:srgbClr val="FFFFFF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200"/>
              <a:buNone/>
              <a:defRPr sz="42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494" name="Google Shape;494;p23"/>
          <p:cNvSpPr txBox="1"/>
          <p:nvPr>
            <p:ph idx="1" type="subTitle"/>
          </p:nvPr>
        </p:nvSpPr>
        <p:spPr>
          <a:xfrm>
            <a:off x="4475750" y="4173650"/>
            <a:ext cx="4069200" cy="31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None/>
              <a:defRPr b="0" sz="1200">
                <a:solidFill>
                  <a:schemeClr val="lt1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lvl="1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None/>
              <a:defRPr sz="1200">
                <a:solidFill>
                  <a:schemeClr val="lt1"/>
                </a:solidFill>
                <a:latin typeface="Roboto Light"/>
                <a:ea typeface="Roboto Light"/>
                <a:cs typeface="Roboto Light"/>
                <a:sym typeface="Roboto Light"/>
              </a:defRPr>
            </a:lvl2pPr>
            <a:lvl3pPr lvl="2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None/>
              <a:defRPr sz="1200">
                <a:solidFill>
                  <a:schemeClr val="lt1"/>
                </a:solidFill>
                <a:latin typeface="Roboto Light"/>
                <a:ea typeface="Roboto Light"/>
                <a:cs typeface="Roboto Light"/>
                <a:sym typeface="Roboto Light"/>
              </a:defRPr>
            </a:lvl3pPr>
            <a:lvl4pPr lvl="3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None/>
              <a:defRPr sz="1200">
                <a:solidFill>
                  <a:schemeClr val="lt1"/>
                </a:solidFill>
                <a:latin typeface="Roboto Light"/>
                <a:ea typeface="Roboto Light"/>
                <a:cs typeface="Roboto Light"/>
                <a:sym typeface="Roboto Light"/>
              </a:defRPr>
            </a:lvl4pPr>
            <a:lvl5pPr lvl="4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None/>
              <a:defRPr sz="1200">
                <a:solidFill>
                  <a:schemeClr val="lt1"/>
                </a:solidFill>
                <a:latin typeface="Roboto Light"/>
                <a:ea typeface="Roboto Light"/>
                <a:cs typeface="Roboto Light"/>
                <a:sym typeface="Roboto Light"/>
              </a:defRPr>
            </a:lvl5pPr>
            <a:lvl6pPr lvl="5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None/>
              <a:defRPr sz="1200">
                <a:solidFill>
                  <a:schemeClr val="lt1"/>
                </a:solidFill>
                <a:latin typeface="Roboto Light"/>
                <a:ea typeface="Roboto Light"/>
                <a:cs typeface="Roboto Light"/>
                <a:sym typeface="Roboto Light"/>
              </a:defRPr>
            </a:lvl6pPr>
            <a:lvl7pPr lvl="6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None/>
              <a:defRPr sz="1200">
                <a:solidFill>
                  <a:schemeClr val="lt1"/>
                </a:solidFill>
                <a:latin typeface="Roboto Light"/>
                <a:ea typeface="Roboto Light"/>
                <a:cs typeface="Roboto Light"/>
                <a:sym typeface="Roboto Light"/>
              </a:defRPr>
            </a:lvl7pPr>
            <a:lvl8pPr lvl="7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None/>
              <a:defRPr sz="1200">
                <a:solidFill>
                  <a:schemeClr val="lt1"/>
                </a:solidFill>
                <a:latin typeface="Roboto Light"/>
                <a:ea typeface="Roboto Light"/>
                <a:cs typeface="Roboto Light"/>
                <a:sym typeface="Roboto Light"/>
              </a:defRPr>
            </a:lvl8pPr>
            <a:lvl9pPr lvl="8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None/>
              <a:defRPr sz="1200">
                <a:solidFill>
                  <a:schemeClr val="lt1"/>
                </a:solidFill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/>
        </p:txBody>
      </p:sp>
      <p:sp>
        <p:nvSpPr>
          <p:cNvPr id="495" name="Google Shape;495;p23"/>
          <p:cNvSpPr txBox="1"/>
          <p:nvPr>
            <p:ph idx="2" type="subTitle"/>
          </p:nvPr>
        </p:nvSpPr>
        <p:spPr>
          <a:xfrm>
            <a:off x="4470875" y="1456150"/>
            <a:ext cx="4069200" cy="119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grpSp>
        <p:nvGrpSpPr>
          <p:cNvPr id="496" name="Google Shape;496;p23"/>
          <p:cNvGrpSpPr/>
          <p:nvPr/>
        </p:nvGrpSpPr>
        <p:grpSpPr>
          <a:xfrm>
            <a:off x="-1575469" y="-1479303"/>
            <a:ext cx="3981935" cy="2815716"/>
            <a:chOff x="-1627857" y="-1522928"/>
            <a:chExt cx="3981935" cy="2815716"/>
          </a:xfrm>
        </p:grpSpPr>
        <p:sp>
          <p:nvSpPr>
            <p:cNvPr id="497" name="Google Shape;497;p23"/>
            <p:cNvSpPr/>
            <p:nvPr/>
          </p:nvSpPr>
          <p:spPr>
            <a:xfrm rot="5400000">
              <a:off x="-1273114" y="-1472425"/>
              <a:ext cx="2013668" cy="2013301"/>
            </a:xfrm>
            <a:custGeom>
              <a:rect b="b" l="l" r="r" t="t"/>
              <a:pathLst>
                <a:path extrusionOk="0" h="71438" w="71451">
                  <a:moveTo>
                    <a:pt x="63330" y="632"/>
                  </a:moveTo>
                  <a:lnTo>
                    <a:pt x="70819" y="8121"/>
                  </a:lnTo>
                  <a:lnTo>
                    <a:pt x="8133" y="70807"/>
                  </a:lnTo>
                  <a:lnTo>
                    <a:pt x="644" y="63318"/>
                  </a:lnTo>
                  <a:lnTo>
                    <a:pt x="63330" y="632"/>
                  </a:lnTo>
                  <a:close/>
                  <a:moveTo>
                    <a:pt x="63330" y="1"/>
                  </a:moveTo>
                  <a:lnTo>
                    <a:pt x="1" y="63318"/>
                  </a:lnTo>
                  <a:lnTo>
                    <a:pt x="8133" y="71438"/>
                  </a:lnTo>
                  <a:lnTo>
                    <a:pt x="71450" y="8121"/>
                  </a:lnTo>
                  <a:lnTo>
                    <a:pt x="63330" y="1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8100019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" name="Google Shape;498;p23"/>
            <p:cNvSpPr/>
            <p:nvPr/>
          </p:nvSpPr>
          <p:spPr>
            <a:xfrm rot="5400000">
              <a:off x="-1628026" y="-1384634"/>
              <a:ext cx="2255925" cy="2255586"/>
            </a:xfrm>
            <a:custGeom>
              <a:rect b="b" l="l" r="r" t="t"/>
              <a:pathLst>
                <a:path extrusionOk="0" h="80035" w="80047">
                  <a:moveTo>
                    <a:pt x="76141" y="1"/>
                  </a:moveTo>
                  <a:lnTo>
                    <a:pt x="1" y="76141"/>
                  </a:lnTo>
                  <a:lnTo>
                    <a:pt x="3894" y="80034"/>
                  </a:lnTo>
                  <a:lnTo>
                    <a:pt x="80046" y="3894"/>
                  </a:lnTo>
                  <a:lnTo>
                    <a:pt x="76141" y="1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8100019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" name="Google Shape;499;p23"/>
            <p:cNvSpPr/>
            <p:nvPr/>
          </p:nvSpPr>
          <p:spPr>
            <a:xfrm rot="5400000">
              <a:off x="1520011" y="58357"/>
              <a:ext cx="208043" cy="207733"/>
            </a:xfrm>
            <a:custGeom>
              <a:rect b="b" l="l" r="r" t="t"/>
              <a:pathLst>
                <a:path extrusionOk="0" h="7371" w="7382">
                  <a:moveTo>
                    <a:pt x="3691" y="1"/>
                  </a:moveTo>
                  <a:lnTo>
                    <a:pt x="0" y="3680"/>
                  </a:lnTo>
                  <a:lnTo>
                    <a:pt x="3691" y="7371"/>
                  </a:lnTo>
                  <a:lnTo>
                    <a:pt x="7382" y="3680"/>
                  </a:lnTo>
                  <a:lnTo>
                    <a:pt x="3691" y="1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8100019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" name="Google Shape;500;p23"/>
            <p:cNvSpPr/>
            <p:nvPr/>
          </p:nvSpPr>
          <p:spPr>
            <a:xfrm rot="5400000">
              <a:off x="2195678" y="265600"/>
              <a:ext cx="158386" cy="158414"/>
            </a:xfrm>
            <a:custGeom>
              <a:rect b="b" l="l" r="r" t="t"/>
              <a:pathLst>
                <a:path extrusionOk="0" h="5621" w="5620">
                  <a:moveTo>
                    <a:pt x="2810" y="632"/>
                  </a:moveTo>
                  <a:lnTo>
                    <a:pt x="4989" y="2811"/>
                  </a:lnTo>
                  <a:lnTo>
                    <a:pt x="2810" y="4989"/>
                  </a:lnTo>
                  <a:lnTo>
                    <a:pt x="631" y="2811"/>
                  </a:lnTo>
                  <a:lnTo>
                    <a:pt x="2810" y="632"/>
                  </a:lnTo>
                  <a:close/>
                  <a:moveTo>
                    <a:pt x="2810" y="1"/>
                  </a:moveTo>
                  <a:lnTo>
                    <a:pt x="0" y="2811"/>
                  </a:lnTo>
                  <a:lnTo>
                    <a:pt x="2810" y="5621"/>
                  </a:lnTo>
                  <a:lnTo>
                    <a:pt x="5620" y="2811"/>
                  </a:lnTo>
                  <a:lnTo>
                    <a:pt x="2810" y="1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8100019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" name="Google Shape;501;p23"/>
            <p:cNvSpPr/>
            <p:nvPr/>
          </p:nvSpPr>
          <p:spPr>
            <a:xfrm rot="5400000">
              <a:off x="331127" y="1134389"/>
              <a:ext cx="158414" cy="158386"/>
            </a:xfrm>
            <a:custGeom>
              <a:rect b="b" l="l" r="r" t="t"/>
              <a:pathLst>
                <a:path extrusionOk="0" h="5620" w="5621">
                  <a:moveTo>
                    <a:pt x="2811" y="631"/>
                  </a:moveTo>
                  <a:lnTo>
                    <a:pt x="4989" y="2810"/>
                  </a:lnTo>
                  <a:lnTo>
                    <a:pt x="2811" y="4989"/>
                  </a:lnTo>
                  <a:lnTo>
                    <a:pt x="632" y="2810"/>
                  </a:lnTo>
                  <a:lnTo>
                    <a:pt x="2811" y="631"/>
                  </a:lnTo>
                  <a:close/>
                  <a:moveTo>
                    <a:pt x="2811" y="0"/>
                  </a:moveTo>
                  <a:lnTo>
                    <a:pt x="1" y="2810"/>
                  </a:lnTo>
                  <a:lnTo>
                    <a:pt x="2811" y="5620"/>
                  </a:lnTo>
                  <a:lnTo>
                    <a:pt x="5620" y="2810"/>
                  </a:lnTo>
                  <a:lnTo>
                    <a:pt x="2811" y="0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8100019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" name="Google Shape;502;p23"/>
            <p:cNvSpPr/>
            <p:nvPr/>
          </p:nvSpPr>
          <p:spPr>
            <a:xfrm rot="5400000">
              <a:off x="772560" y="573273"/>
              <a:ext cx="336584" cy="336584"/>
            </a:xfrm>
            <a:custGeom>
              <a:rect b="b" l="l" r="r" t="t"/>
              <a:pathLst>
                <a:path extrusionOk="0" h="11943" w="11943">
                  <a:moveTo>
                    <a:pt x="5965" y="1"/>
                  </a:moveTo>
                  <a:lnTo>
                    <a:pt x="0" y="5966"/>
                  </a:lnTo>
                  <a:lnTo>
                    <a:pt x="5965" y="11943"/>
                  </a:lnTo>
                  <a:lnTo>
                    <a:pt x="11942" y="5966"/>
                  </a:lnTo>
                  <a:lnTo>
                    <a:pt x="5965" y="1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8100019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" name="Google Shape;503;p23"/>
            <p:cNvSpPr/>
            <p:nvPr/>
          </p:nvSpPr>
          <p:spPr>
            <a:xfrm rot="5400000">
              <a:off x="-594551" y="-1522759"/>
              <a:ext cx="2255925" cy="2255586"/>
            </a:xfrm>
            <a:custGeom>
              <a:rect b="b" l="l" r="r" t="t"/>
              <a:pathLst>
                <a:path extrusionOk="0" h="80035" w="80047">
                  <a:moveTo>
                    <a:pt x="76141" y="1"/>
                  </a:moveTo>
                  <a:lnTo>
                    <a:pt x="1" y="76141"/>
                  </a:lnTo>
                  <a:lnTo>
                    <a:pt x="3894" y="80034"/>
                  </a:lnTo>
                  <a:lnTo>
                    <a:pt x="80046" y="3894"/>
                  </a:lnTo>
                  <a:lnTo>
                    <a:pt x="76141" y="1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8100019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04" name="Google Shape;504;p23"/>
          <p:cNvGrpSpPr/>
          <p:nvPr/>
        </p:nvGrpSpPr>
        <p:grpSpPr>
          <a:xfrm flipH="1" rot="10800000">
            <a:off x="-1575469" y="3807072"/>
            <a:ext cx="3981935" cy="2815716"/>
            <a:chOff x="-1627857" y="-1522928"/>
            <a:chExt cx="3981935" cy="2815716"/>
          </a:xfrm>
        </p:grpSpPr>
        <p:sp>
          <p:nvSpPr>
            <p:cNvPr id="505" name="Google Shape;505;p23"/>
            <p:cNvSpPr/>
            <p:nvPr/>
          </p:nvSpPr>
          <p:spPr>
            <a:xfrm rot="5400000">
              <a:off x="-1273114" y="-1472425"/>
              <a:ext cx="2013668" cy="2013301"/>
            </a:xfrm>
            <a:custGeom>
              <a:rect b="b" l="l" r="r" t="t"/>
              <a:pathLst>
                <a:path extrusionOk="0" h="71438" w="71451">
                  <a:moveTo>
                    <a:pt x="63330" y="632"/>
                  </a:moveTo>
                  <a:lnTo>
                    <a:pt x="70819" y="8121"/>
                  </a:lnTo>
                  <a:lnTo>
                    <a:pt x="8133" y="70807"/>
                  </a:lnTo>
                  <a:lnTo>
                    <a:pt x="644" y="63318"/>
                  </a:lnTo>
                  <a:lnTo>
                    <a:pt x="63330" y="632"/>
                  </a:lnTo>
                  <a:close/>
                  <a:moveTo>
                    <a:pt x="63330" y="1"/>
                  </a:moveTo>
                  <a:lnTo>
                    <a:pt x="1" y="63318"/>
                  </a:lnTo>
                  <a:lnTo>
                    <a:pt x="8133" y="71438"/>
                  </a:lnTo>
                  <a:lnTo>
                    <a:pt x="71450" y="8121"/>
                  </a:lnTo>
                  <a:lnTo>
                    <a:pt x="63330" y="1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8100019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" name="Google Shape;506;p23"/>
            <p:cNvSpPr/>
            <p:nvPr/>
          </p:nvSpPr>
          <p:spPr>
            <a:xfrm rot="5400000">
              <a:off x="-1628026" y="-1384634"/>
              <a:ext cx="2255925" cy="2255586"/>
            </a:xfrm>
            <a:custGeom>
              <a:rect b="b" l="l" r="r" t="t"/>
              <a:pathLst>
                <a:path extrusionOk="0" h="80035" w="80047">
                  <a:moveTo>
                    <a:pt x="76141" y="1"/>
                  </a:moveTo>
                  <a:lnTo>
                    <a:pt x="1" y="76141"/>
                  </a:lnTo>
                  <a:lnTo>
                    <a:pt x="3894" y="80034"/>
                  </a:lnTo>
                  <a:lnTo>
                    <a:pt x="80046" y="3894"/>
                  </a:lnTo>
                  <a:lnTo>
                    <a:pt x="76141" y="1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8100019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" name="Google Shape;507;p23"/>
            <p:cNvSpPr/>
            <p:nvPr/>
          </p:nvSpPr>
          <p:spPr>
            <a:xfrm rot="5400000">
              <a:off x="1520011" y="58357"/>
              <a:ext cx="208043" cy="207733"/>
            </a:xfrm>
            <a:custGeom>
              <a:rect b="b" l="l" r="r" t="t"/>
              <a:pathLst>
                <a:path extrusionOk="0" h="7371" w="7382">
                  <a:moveTo>
                    <a:pt x="3691" y="1"/>
                  </a:moveTo>
                  <a:lnTo>
                    <a:pt x="0" y="3680"/>
                  </a:lnTo>
                  <a:lnTo>
                    <a:pt x="3691" y="7371"/>
                  </a:lnTo>
                  <a:lnTo>
                    <a:pt x="7382" y="3680"/>
                  </a:lnTo>
                  <a:lnTo>
                    <a:pt x="3691" y="1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8100019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" name="Google Shape;508;p23"/>
            <p:cNvSpPr/>
            <p:nvPr/>
          </p:nvSpPr>
          <p:spPr>
            <a:xfrm rot="5400000">
              <a:off x="2195678" y="265600"/>
              <a:ext cx="158386" cy="158414"/>
            </a:xfrm>
            <a:custGeom>
              <a:rect b="b" l="l" r="r" t="t"/>
              <a:pathLst>
                <a:path extrusionOk="0" h="5621" w="5620">
                  <a:moveTo>
                    <a:pt x="2810" y="632"/>
                  </a:moveTo>
                  <a:lnTo>
                    <a:pt x="4989" y="2811"/>
                  </a:lnTo>
                  <a:lnTo>
                    <a:pt x="2810" y="4989"/>
                  </a:lnTo>
                  <a:lnTo>
                    <a:pt x="631" y="2811"/>
                  </a:lnTo>
                  <a:lnTo>
                    <a:pt x="2810" y="632"/>
                  </a:lnTo>
                  <a:close/>
                  <a:moveTo>
                    <a:pt x="2810" y="1"/>
                  </a:moveTo>
                  <a:lnTo>
                    <a:pt x="0" y="2811"/>
                  </a:lnTo>
                  <a:lnTo>
                    <a:pt x="2810" y="5621"/>
                  </a:lnTo>
                  <a:lnTo>
                    <a:pt x="5620" y="2811"/>
                  </a:lnTo>
                  <a:lnTo>
                    <a:pt x="2810" y="1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8100019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" name="Google Shape;509;p23"/>
            <p:cNvSpPr/>
            <p:nvPr/>
          </p:nvSpPr>
          <p:spPr>
            <a:xfrm rot="5400000">
              <a:off x="331127" y="1134389"/>
              <a:ext cx="158414" cy="158386"/>
            </a:xfrm>
            <a:custGeom>
              <a:rect b="b" l="l" r="r" t="t"/>
              <a:pathLst>
                <a:path extrusionOk="0" h="5620" w="5621">
                  <a:moveTo>
                    <a:pt x="2811" y="631"/>
                  </a:moveTo>
                  <a:lnTo>
                    <a:pt x="4989" y="2810"/>
                  </a:lnTo>
                  <a:lnTo>
                    <a:pt x="2811" y="4989"/>
                  </a:lnTo>
                  <a:lnTo>
                    <a:pt x="632" y="2810"/>
                  </a:lnTo>
                  <a:lnTo>
                    <a:pt x="2811" y="631"/>
                  </a:lnTo>
                  <a:close/>
                  <a:moveTo>
                    <a:pt x="2811" y="0"/>
                  </a:moveTo>
                  <a:lnTo>
                    <a:pt x="1" y="2810"/>
                  </a:lnTo>
                  <a:lnTo>
                    <a:pt x="2811" y="5620"/>
                  </a:lnTo>
                  <a:lnTo>
                    <a:pt x="5620" y="2810"/>
                  </a:lnTo>
                  <a:lnTo>
                    <a:pt x="2811" y="0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8100019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" name="Google Shape;510;p23"/>
            <p:cNvSpPr/>
            <p:nvPr/>
          </p:nvSpPr>
          <p:spPr>
            <a:xfrm rot="5400000">
              <a:off x="772560" y="573273"/>
              <a:ext cx="336584" cy="336584"/>
            </a:xfrm>
            <a:custGeom>
              <a:rect b="b" l="l" r="r" t="t"/>
              <a:pathLst>
                <a:path extrusionOk="0" h="11943" w="11943">
                  <a:moveTo>
                    <a:pt x="5965" y="1"/>
                  </a:moveTo>
                  <a:lnTo>
                    <a:pt x="0" y="5966"/>
                  </a:lnTo>
                  <a:lnTo>
                    <a:pt x="5965" y="11943"/>
                  </a:lnTo>
                  <a:lnTo>
                    <a:pt x="11942" y="5966"/>
                  </a:lnTo>
                  <a:lnTo>
                    <a:pt x="5965" y="1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8100019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" name="Google Shape;511;p23"/>
            <p:cNvSpPr/>
            <p:nvPr/>
          </p:nvSpPr>
          <p:spPr>
            <a:xfrm rot="5400000">
              <a:off x="-594551" y="-1522759"/>
              <a:ext cx="2255925" cy="2255586"/>
            </a:xfrm>
            <a:custGeom>
              <a:rect b="b" l="l" r="r" t="t"/>
              <a:pathLst>
                <a:path extrusionOk="0" h="80035" w="80047">
                  <a:moveTo>
                    <a:pt x="76141" y="1"/>
                  </a:moveTo>
                  <a:lnTo>
                    <a:pt x="1" y="76141"/>
                  </a:lnTo>
                  <a:lnTo>
                    <a:pt x="3894" y="80034"/>
                  </a:lnTo>
                  <a:lnTo>
                    <a:pt x="80046" y="3894"/>
                  </a:lnTo>
                  <a:lnTo>
                    <a:pt x="76141" y="1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8100019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TITLE_AND_TWO_COLUMNS_1_1">
    <p:spTree>
      <p:nvGrpSpPr>
        <p:cNvPr id="512" name="Shape 5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3" name="Google Shape;513;p24"/>
          <p:cNvSpPr txBox="1"/>
          <p:nvPr>
            <p:ph idx="1" type="subTitle"/>
          </p:nvPr>
        </p:nvSpPr>
        <p:spPr>
          <a:xfrm>
            <a:off x="2198238" y="3971898"/>
            <a:ext cx="3075000" cy="38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514" name="Google Shape;514;p24"/>
          <p:cNvSpPr txBox="1"/>
          <p:nvPr>
            <p:ph idx="2" type="subTitle"/>
          </p:nvPr>
        </p:nvSpPr>
        <p:spPr>
          <a:xfrm>
            <a:off x="5306488" y="3971898"/>
            <a:ext cx="3075000" cy="38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515" name="Google Shape;515;p24"/>
          <p:cNvSpPr txBox="1"/>
          <p:nvPr>
            <p:ph hasCustomPrompt="1" type="title"/>
          </p:nvPr>
        </p:nvSpPr>
        <p:spPr>
          <a:xfrm>
            <a:off x="817411" y="1500721"/>
            <a:ext cx="2965200" cy="67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400"/>
              <a:buNone/>
              <a:defRPr sz="4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16" name="Google Shape;516;p24"/>
          <p:cNvSpPr txBox="1"/>
          <p:nvPr>
            <p:ph hasCustomPrompt="1" idx="3" type="title"/>
          </p:nvPr>
        </p:nvSpPr>
        <p:spPr>
          <a:xfrm>
            <a:off x="3922363" y="1498221"/>
            <a:ext cx="2965200" cy="67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400"/>
              <a:buNone/>
              <a:defRPr sz="4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17" name="Google Shape;517;p24"/>
          <p:cNvSpPr txBox="1"/>
          <p:nvPr>
            <p:ph hasCustomPrompt="1" idx="4" type="title"/>
          </p:nvPr>
        </p:nvSpPr>
        <p:spPr>
          <a:xfrm>
            <a:off x="2253112" y="3027846"/>
            <a:ext cx="2965200" cy="64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400"/>
              <a:buNone/>
              <a:defRPr sz="4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18" name="Google Shape;518;p24"/>
          <p:cNvSpPr txBox="1"/>
          <p:nvPr>
            <p:ph hasCustomPrompt="1" idx="5" type="title"/>
          </p:nvPr>
        </p:nvSpPr>
        <p:spPr>
          <a:xfrm>
            <a:off x="5361386" y="3027846"/>
            <a:ext cx="2965200" cy="64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400"/>
              <a:buNone/>
              <a:defRPr sz="4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19" name="Google Shape;519;p24"/>
          <p:cNvSpPr txBox="1"/>
          <p:nvPr>
            <p:ph idx="6" type="subTitle"/>
          </p:nvPr>
        </p:nvSpPr>
        <p:spPr>
          <a:xfrm>
            <a:off x="762513" y="2185089"/>
            <a:ext cx="3075000" cy="36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3"/>
                </a:solidFill>
                <a:latin typeface="Krona One"/>
                <a:ea typeface="Krona One"/>
                <a:cs typeface="Krona One"/>
                <a:sym typeface="Krona One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3"/>
                </a:solidFill>
                <a:latin typeface="Krona One"/>
                <a:ea typeface="Krona One"/>
                <a:cs typeface="Krona One"/>
                <a:sym typeface="Krona On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3"/>
                </a:solidFill>
                <a:latin typeface="Krona One"/>
                <a:ea typeface="Krona One"/>
                <a:cs typeface="Krona One"/>
                <a:sym typeface="Krona On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3"/>
                </a:solidFill>
                <a:latin typeface="Krona One"/>
                <a:ea typeface="Krona One"/>
                <a:cs typeface="Krona One"/>
                <a:sym typeface="Krona On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3"/>
                </a:solidFill>
                <a:latin typeface="Krona One"/>
                <a:ea typeface="Krona One"/>
                <a:cs typeface="Krona One"/>
                <a:sym typeface="Krona On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3"/>
                </a:solidFill>
                <a:latin typeface="Krona One"/>
                <a:ea typeface="Krona One"/>
                <a:cs typeface="Krona One"/>
                <a:sym typeface="Krona On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3"/>
                </a:solidFill>
                <a:latin typeface="Krona One"/>
                <a:ea typeface="Krona One"/>
                <a:cs typeface="Krona One"/>
                <a:sym typeface="Krona On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3"/>
                </a:solidFill>
                <a:latin typeface="Krona One"/>
                <a:ea typeface="Krona One"/>
                <a:cs typeface="Krona One"/>
                <a:sym typeface="Krona On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3"/>
                </a:solidFill>
                <a:latin typeface="Krona One"/>
                <a:ea typeface="Krona One"/>
                <a:cs typeface="Krona One"/>
                <a:sym typeface="Krona One"/>
              </a:defRPr>
            </a:lvl9pPr>
          </a:lstStyle>
          <a:p/>
        </p:txBody>
      </p:sp>
      <p:sp>
        <p:nvSpPr>
          <p:cNvPr id="520" name="Google Shape;520;p24"/>
          <p:cNvSpPr txBox="1"/>
          <p:nvPr>
            <p:ph idx="7" type="subTitle"/>
          </p:nvPr>
        </p:nvSpPr>
        <p:spPr>
          <a:xfrm>
            <a:off x="3881554" y="2185089"/>
            <a:ext cx="3060900" cy="36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3"/>
                </a:solidFill>
                <a:latin typeface="Krona One"/>
                <a:ea typeface="Krona One"/>
                <a:cs typeface="Krona One"/>
                <a:sym typeface="Krona On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3"/>
                </a:solidFill>
                <a:latin typeface="Krona One"/>
                <a:ea typeface="Krona One"/>
                <a:cs typeface="Krona One"/>
                <a:sym typeface="Krona On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3"/>
                </a:solidFill>
                <a:latin typeface="Krona One"/>
                <a:ea typeface="Krona One"/>
                <a:cs typeface="Krona One"/>
                <a:sym typeface="Krona On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3"/>
                </a:solidFill>
                <a:latin typeface="Krona One"/>
                <a:ea typeface="Krona One"/>
                <a:cs typeface="Krona One"/>
                <a:sym typeface="Krona On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3"/>
                </a:solidFill>
                <a:latin typeface="Krona One"/>
                <a:ea typeface="Krona One"/>
                <a:cs typeface="Krona One"/>
                <a:sym typeface="Krona On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3"/>
                </a:solidFill>
                <a:latin typeface="Krona One"/>
                <a:ea typeface="Krona One"/>
                <a:cs typeface="Krona One"/>
                <a:sym typeface="Krona On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3"/>
                </a:solidFill>
                <a:latin typeface="Krona One"/>
                <a:ea typeface="Krona One"/>
                <a:cs typeface="Krona One"/>
                <a:sym typeface="Krona On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3"/>
                </a:solidFill>
                <a:latin typeface="Krona One"/>
                <a:ea typeface="Krona One"/>
                <a:cs typeface="Krona One"/>
                <a:sym typeface="Krona On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3"/>
                </a:solidFill>
                <a:latin typeface="Krona One"/>
                <a:ea typeface="Krona One"/>
                <a:cs typeface="Krona One"/>
                <a:sym typeface="Krona One"/>
              </a:defRPr>
            </a:lvl9pPr>
          </a:lstStyle>
          <a:p/>
        </p:txBody>
      </p:sp>
      <p:sp>
        <p:nvSpPr>
          <p:cNvPr id="521" name="Google Shape;521;p24"/>
          <p:cNvSpPr txBox="1"/>
          <p:nvPr>
            <p:ph idx="8" type="subTitle"/>
          </p:nvPr>
        </p:nvSpPr>
        <p:spPr>
          <a:xfrm>
            <a:off x="5306488" y="3710501"/>
            <a:ext cx="3075000" cy="36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3"/>
                </a:solidFill>
                <a:latin typeface="Krona One"/>
                <a:ea typeface="Krona One"/>
                <a:cs typeface="Krona One"/>
                <a:sym typeface="Krona On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3"/>
                </a:solidFill>
                <a:latin typeface="Krona One"/>
                <a:ea typeface="Krona One"/>
                <a:cs typeface="Krona One"/>
                <a:sym typeface="Krona On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3"/>
                </a:solidFill>
                <a:latin typeface="Krona One"/>
                <a:ea typeface="Krona One"/>
                <a:cs typeface="Krona One"/>
                <a:sym typeface="Krona On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3"/>
                </a:solidFill>
                <a:latin typeface="Krona One"/>
                <a:ea typeface="Krona One"/>
                <a:cs typeface="Krona One"/>
                <a:sym typeface="Krona On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3"/>
                </a:solidFill>
                <a:latin typeface="Krona One"/>
                <a:ea typeface="Krona One"/>
                <a:cs typeface="Krona One"/>
                <a:sym typeface="Krona On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3"/>
                </a:solidFill>
                <a:latin typeface="Krona One"/>
                <a:ea typeface="Krona One"/>
                <a:cs typeface="Krona One"/>
                <a:sym typeface="Krona On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3"/>
                </a:solidFill>
                <a:latin typeface="Krona One"/>
                <a:ea typeface="Krona One"/>
                <a:cs typeface="Krona One"/>
                <a:sym typeface="Krona On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3"/>
                </a:solidFill>
                <a:latin typeface="Krona One"/>
                <a:ea typeface="Krona One"/>
                <a:cs typeface="Krona One"/>
                <a:sym typeface="Krona On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3"/>
                </a:solidFill>
                <a:latin typeface="Krona One"/>
                <a:ea typeface="Krona One"/>
                <a:cs typeface="Krona One"/>
                <a:sym typeface="Krona One"/>
              </a:defRPr>
            </a:lvl9pPr>
          </a:lstStyle>
          <a:p/>
        </p:txBody>
      </p:sp>
      <p:sp>
        <p:nvSpPr>
          <p:cNvPr id="522" name="Google Shape;522;p24"/>
          <p:cNvSpPr txBox="1"/>
          <p:nvPr>
            <p:ph idx="9" type="title"/>
          </p:nvPr>
        </p:nvSpPr>
        <p:spPr>
          <a:xfrm>
            <a:off x="599100" y="538673"/>
            <a:ext cx="7945800" cy="67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523" name="Google Shape;523;p24"/>
          <p:cNvSpPr txBox="1"/>
          <p:nvPr>
            <p:ph idx="13" type="subTitle"/>
          </p:nvPr>
        </p:nvSpPr>
        <p:spPr>
          <a:xfrm>
            <a:off x="762513" y="2444238"/>
            <a:ext cx="3075000" cy="38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524" name="Google Shape;524;p24"/>
          <p:cNvSpPr txBox="1"/>
          <p:nvPr>
            <p:ph idx="14" type="subTitle"/>
          </p:nvPr>
        </p:nvSpPr>
        <p:spPr>
          <a:xfrm>
            <a:off x="3874513" y="2442361"/>
            <a:ext cx="3060900" cy="38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525" name="Google Shape;525;p24"/>
          <p:cNvSpPr txBox="1"/>
          <p:nvPr>
            <p:ph idx="15" type="subTitle"/>
          </p:nvPr>
        </p:nvSpPr>
        <p:spPr>
          <a:xfrm>
            <a:off x="2198238" y="3710501"/>
            <a:ext cx="3075000" cy="36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3"/>
                </a:solidFill>
                <a:latin typeface="Krona One"/>
                <a:ea typeface="Krona One"/>
                <a:cs typeface="Krona One"/>
                <a:sym typeface="Krona On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3"/>
                </a:solidFill>
                <a:latin typeface="Krona One"/>
                <a:ea typeface="Krona One"/>
                <a:cs typeface="Krona One"/>
                <a:sym typeface="Krona On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3"/>
                </a:solidFill>
                <a:latin typeface="Krona One"/>
                <a:ea typeface="Krona One"/>
                <a:cs typeface="Krona One"/>
                <a:sym typeface="Krona On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3"/>
                </a:solidFill>
                <a:latin typeface="Krona One"/>
                <a:ea typeface="Krona One"/>
                <a:cs typeface="Krona One"/>
                <a:sym typeface="Krona On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3"/>
                </a:solidFill>
                <a:latin typeface="Krona One"/>
                <a:ea typeface="Krona One"/>
                <a:cs typeface="Krona One"/>
                <a:sym typeface="Krona On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3"/>
                </a:solidFill>
                <a:latin typeface="Krona One"/>
                <a:ea typeface="Krona One"/>
                <a:cs typeface="Krona One"/>
                <a:sym typeface="Krona On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3"/>
                </a:solidFill>
                <a:latin typeface="Krona One"/>
                <a:ea typeface="Krona One"/>
                <a:cs typeface="Krona One"/>
                <a:sym typeface="Krona On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3"/>
                </a:solidFill>
                <a:latin typeface="Krona One"/>
                <a:ea typeface="Krona One"/>
                <a:cs typeface="Krona One"/>
                <a:sym typeface="Krona On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3"/>
                </a:solidFill>
                <a:latin typeface="Krona One"/>
                <a:ea typeface="Krona One"/>
                <a:cs typeface="Krona One"/>
                <a:sym typeface="Krona One"/>
              </a:defRPr>
            </a:lvl9pPr>
          </a:lstStyle>
          <a:p/>
        </p:txBody>
      </p:sp>
      <p:grpSp>
        <p:nvGrpSpPr>
          <p:cNvPr id="526" name="Google Shape;526;p24"/>
          <p:cNvGrpSpPr/>
          <p:nvPr/>
        </p:nvGrpSpPr>
        <p:grpSpPr>
          <a:xfrm>
            <a:off x="7253877" y="869417"/>
            <a:ext cx="3651827" cy="3549464"/>
            <a:chOff x="7253877" y="1275092"/>
            <a:chExt cx="3651827" cy="3549464"/>
          </a:xfrm>
        </p:grpSpPr>
        <p:sp>
          <p:nvSpPr>
            <p:cNvPr id="527" name="Google Shape;527;p24"/>
            <p:cNvSpPr/>
            <p:nvPr/>
          </p:nvSpPr>
          <p:spPr>
            <a:xfrm>
              <a:off x="7758579" y="1886464"/>
              <a:ext cx="2742439" cy="2742439"/>
            </a:xfrm>
            <a:custGeom>
              <a:rect b="b" l="l" r="r" t="t"/>
              <a:pathLst>
                <a:path extrusionOk="0" h="97310" w="97310">
                  <a:moveTo>
                    <a:pt x="12907" y="644"/>
                  </a:moveTo>
                  <a:lnTo>
                    <a:pt x="96679" y="84404"/>
                  </a:lnTo>
                  <a:lnTo>
                    <a:pt x="84404" y="96679"/>
                  </a:lnTo>
                  <a:lnTo>
                    <a:pt x="631" y="12907"/>
                  </a:lnTo>
                  <a:lnTo>
                    <a:pt x="12907" y="644"/>
                  </a:lnTo>
                  <a:close/>
                  <a:moveTo>
                    <a:pt x="12907" y="1"/>
                  </a:moveTo>
                  <a:lnTo>
                    <a:pt x="0" y="12907"/>
                  </a:lnTo>
                  <a:lnTo>
                    <a:pt x="84404" y="97310"/>
                  </a:lnTo>
                  <a:lnTo>
                    <a:pt x="97310" y="84404"/>
                  </a:lnTo>
                  <a:lnTo>
                    <a:pt x="12907" y="1"/>
                  </a:ln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accent2"/>
                </a:gs>
              </a:gsLst>
              <a:lin ang="1350003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" name="Google Shape;528;p24"/>
            <p:cNvSpPr/>
            <p:nvPr/>
          </p:nvSpPr>
          <p:spPr>
            <a:xfrm>
              <a:off x="8774291" y="2251545"/>
              <a:ext cx="1974381" cy="1974720"/>
            </a:xfrm>
            <a:custGeom>
              <a:rect b="b" l="l" r="r" t="t"/>
              <a:pathLst>
                <a:path extrusionOk="0" h="70069" w="70057">
                  <a:moveTo>
                    <a:pt x="7716" y="1"/>
                  </a:moveTo>
                  <a:lnTo>
                    <a:pt x="0" y="7728"/>
                  </a:lnTo>
                  <a:lnTo>
                    <a:pt x="62342" y="70069"/>
                  </a:lnTo>
                  <a:lnTo>
                    <a:pt x="70057" y="62341"/>
                  </a:lnTo>
                  <a:lnTo>
                    <a:pt x="7716" y="1"/>
                  </a:ln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accent2"/>
                </a:gs>
              </a:gsLst>
              <a:lin ang="1350003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" name="Google Shape;529;p24"/>
            <p:cNvSpPr/>
            <p:nvPr/>
          </p:nvSpPr>
          <p:spPr>
            <a:xfrm>
              <a:off x="8656176" y="1728414"/>
              <a:ext cx="2249527" cy="2249865"/>
            </a:xfrm>
            <a:custGeom>
              <a:rect b="b" l="l" r="r" t="t"/>
              <a:pathLst>
                <a:path extrusionOk="0" h="79832" w="79820">
                  <a:moveTo>
                    <a:pt x="4168" y="632"/>
                  </a:moveTo>
                  <a:lnTo>
                    <a:pt x="79189" y="75653"/>
                  </a:lnTo>
                  <a:lnTo>
                    <a:pt x="75641" y="79201"/>
                  </a:lnTo>
                  <a:lnTo>
                    <a:pt x="631" y="4180"/>
                  </a:lnTo>
                  <a:lnTo>
                    <a:pt x="4168" y="632"/>
                  </a:lnTo>
                  <a:close/>
                  <a:moveTo>
                    <a:pt x="4168" y="1"/>
                  </a:moveTo>
                  <a:lnTo>
                    <a:pt x="0" y="4180"/>
                  </a:lnTo>
                  <a:lnTo>
                    <a:pt x="75641" y="79832"/>
                  </a:lnTo>
                  <a:lnTo>
                    <a:pt x="79820" y="75653"/>
                  </a:lnTo>
                  <a:lnTo>
                    <a:pt x="4168" y="1"/>
                  </a:ln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accent2"/>
                </a:gs>
              </a:gsLst>
              <a:lin ang="1350003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" name="Google Shape;530;p24"/>
            <p:cNvSpPr/>
            <p:nvPr/>
          </p:nvSpPr>
          <p:spPr>
            <a:xfrm>
              <a:off x="7928014" y="2654532"/>
              <a:ext cx="2170024" cy="2170024"/>
            </a:xfrm>
            <a:custGeom>
              <a:rect b="b" l="l" r="r" t="t"/>
              <a:pathLst>
                <a:path extrusionOk="0" h="76999" w="76999">
                  <a:moveTo>
                    <a:pt x="5871" y="1"/>
                  </a:moveTo>
                  <a:lnTo>
                    <a:pt x="1" y="5871"/>
                  </a:lnTo>
                  <a:lnTo>
                    <a:pt x="71129" y="76998"/>
                  </a:lnTo>
                  <a:lnTo>
                    <a:pt x="76999" y="71128"/>
                  </a:lnTo>
                  <a:lnTo>
                    <a:pt x="5871" y="1"/>
                  </a:ln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accent2"/>
                </a:gs>
              </a:gsLst>
              <a:lin ang="1350003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" name="Google Shape;531;p24"/>
            <p:cNvSpPr/>
            <p:nvPr/>
          </p:nvSpPr>
          <p:spPr>
            <a:xfrm>
              <a:off x="7788425" y="2514971"/>
              <a:ext cx="205394" cy="205704"/>
            </a:xfrm>
            <a:custGeom>
              <a:rect b="b" l="l" r="r" t="t"/>
              <a:pathLst>
                <a:path extrusionOk="0" h="7299" w="7288">
                  <a:moveTo>
                    <a:pt x="3644" y="0"/>
                  </a:moveTo>
                  <a:lnTo>
                    <a:pt x="1" y="3643"/>
                  </a:lnTo>
                  <a:lnTo>
                    <a:pt x="3644" y="7298"/>
                  </a:lnTo>
                  <a:lnTo>
                    <a:pt x="7287" y="3643"/>
                  </a:lnTo>
                  <a:lnTo>
                    <a:pt x="3644" y="0"/>
                  </a:ln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accent2"/>
                </a:gs>
              </a:gsLst>
              <a:lin ang="1350003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" name="Google Shape;532;p24"/>
            <p:cNvSpPr/>
            <p:nvPr/>
          </p:nvSpPr>
          <p:spPr>
            <a:xfrm>
              <a:off x="7253877" y="2102232"/>
              <a:ext cx="139278" cy="139278"/>
            </a:xfrm>
            <a:custGeom>
              <a:rect b="b" l="l" r="r" t="t"/>
              <a:pathLst>
                <a:path extrusionOk="0" h="4942" w="4942">
                  <a:moveTo>
                    <a:pt x="2465" y="0"/>
                  </a:moveTo>
                  <a:lnTo>
                    <a:pt x="0" y="2465"/>
                  </a:lnTo>
                  <a:lnTo>
                    <a:pt x="2465" y="4941"/>
                  </a:lnTo>
                  <a:lnTo>
                    <a:pt x="4941" y="2465"/>
                  </a:lnTo>
                  <a:lnTo>
                    <a:pt x="2465" y="0"/>
                  </a:ln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accent2"/>
                </a:gs>
              </a:gsLst>
              <a:lin ang="1350003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" name="Google Shape;533;p24"/>
            <p:cNvSpPr/>
            <p:nvPr/>
          </p:nvSpPr>
          <p:spPr>
            <a:xfrm>
              <a:off x="8202516" y="1275092"/>
              <a:ext cx="139278" cy="139278"/>
            </a:xfrm>
            <a:custGeom>
              <a:rect b="b" l="l" r="r" t="t"/>
              <a:pathLst>
                <a:path extrusionOk="0" h="4942" w="4942">
                  <a:moveTo>
                    <a:pt x="2477" y="1"/>
                  </a:moveTo>
                  <a:lnTo>
                    <a:pt x="0" y="2477"/>
                  </a:lnTo>
                  <a:lnTo>
                    <a:pt x="2477" y="4942"/>
                  </a:lnTo>
                  <a:lnTo>
                    <a:pt x="4941" y="2477"/>
                  </a:lnTo>
                  <a:lnTo>
                    <a:pt x="2477" y="1"/>
                  </a:ln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accent2"/>
                </a:gs>
              </a:gsLst>
              <a:lin ang="1350003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" name="Google Shape;534;p24"/>
            <p:cNvSpPr/>
            <p:nvPr/>
          </p:nvSpPr>
          <p:spPr>
            <a:xfrm>
              <a:off x="7396513" y="1524398"/>
              <a:ext cx="530536" cy="530874"/>
            </a:xfrm>
            <a:custGeom>
              <a:rect b="b" l="l" r="r" t="t"/>
              <a:pathLst>
                <a:path extrusionOk="0" h="18837" w="18825">
                  <a:moveTo>
                    <a:pt x="9418" y="1"/>
                  </a:moveTo>
                  <a:lnTo>
                    <a:pt x="0" y="9419"/>
                  </a:lnTo>
                  <a:lnTo>
                    <a:pt x="9418" y="18837"/>
                  </a:lnTo>
                  <a:lnTo>
                    <a:pt x="18824" y="9419"/>
                  </a:lnTo>
                  <a:lnTo>
                    <a:pt x="9418" y="1"/>
                  </a:ln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accent2"/>
                </a:gs>
              </a:gsLst>
              <a:lin ang="1350003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" name="Google Shape;535;p24"/>
            <p:cNvSpPr/>
            <p:nvPr/>
          </p:nvSpPr>
          <p:spPr>
            <a:xfrm>
              <a:off x="8400473" y="1878094"/>
              <a:ext cx="333230" cy="333202"/>
            </a:xfrm>
            <a:custGeom>
              <a:rect b="b" l="l" r="r" t="t"/>
              <a:pathLst>
                <a:path extrusionOk="0" h="11823" w="11824">
                  <a:moveTo>
                    <a:pt x="5918" y="0"/>
                  </a:moveTo>
                  <a:lnTo>
                    <a:pt x="1" y="5906"/>
                  </a:lnTo>
                  <a:lnTo>
                    <a:pt x="5918" y="11823"/>
                  </a:lnTo>
                  <a:lnTo>
                    <a:pt x="11824" y="5906"/>
                  </a:lnTo>
                  <a:lnTo>
                    <a:pt x="5918" y="0"/>
                  </a:ln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accent2"/>
                </a:gs>
              </a:gsLst>
              <a:lin ang="1350003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" name="Google Shape;536;p24"/>
            <p:cNvSpPr/>
            <p:nvPr/>
          </p:nvSpPr>
          <p:spPr>
            <a:xfrm>
              <a:off x="8057543" y="1534826"/>
              <a:ext cx="221148" cy="221148"/>
            </a:xfrm>
            <a:custGeom>
              <a:rect b="b" l="l" r="r" t="t"/>
              <a:pathLst>
                <a:path extrusionOk="0" h="7847" w="7847">
                  <a:moveTo>
                    <a:pt x="3918" y="631"/>
                  </a:moveTo>
                  <a:lnTo>
                    <a:pt x="7216" y="3929"/>
                  </a:lnTo>
                  <a:lnTo>
                    <a:pt x="3918" y="7215"/>
                  </a:lnTo>
                  <a:lnTo>
                    <a:pt x="632" y="3929"/>
                  </a:lnTo>
                  <a:lnTo>
                    <a:pt x="3918" y="631"/>
                  </a:lnTo>
                  <a:close/>
                  <a:moveTo>
                    <a:pt x="3918" y="0"/>
                  </a:moveTo>
                  <a:lnTo>
                    <a:pt x="1" y="3929"/>
                  </a:lnTo>
                  <a:lnTo>
                    <a:pt x="3918" y="7846"/>
                  </a:lnTo>
                  <a:lnTo>
                    <a:pt x="7847" y="3929"/>
                  </a:lnTo>
                  <a:lnTo>
                    <a:pt x="3918" y="0"/>
                  </a:ln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accent2"/>
                </a:gs>
              </a:gsLst>
              <a:lin ang="1350003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37" name="Google Shape;537;p24"/>
          <p:cNvSpPr/>
          <p:nvPr/>
        </p:nvSpPr>
        <p:spPr>
          <a:xfrm>
            <a:off x="520003" y="4448703"/>
            <a:ext cx="349586" cy="350179"/>
          </a:xfrm>
          <a:custGeom>
            <a:rect b="b" l="l" r="r" t="t"/>
            <a:pathLst>
              <a:path extrusionOk="0" h="7311" w="7299">
                <a:moveTo>
                  <a:pt x="3655" y="0"/>
                </a:moveTo>
                <a:lnTo>
                  <a:pt x="0" y="3655"/>
                </a:lnTo>
                <a:lnTo>
                  <a:pt x="3655" y="7311"/>
                </a:lnTo>
                <a:lnTo>
                  <a:pt x="7299" y="3655"/>
                </a:lnTo>
                <a:lnTo>
                  <a:pt x="3655" y="0"/>
                </a:lnTo>
                <a:close/>
              </a:path>
            </a:pathLst>
          </a:custGeom>
          <a:gradFill>
            <a:gsLst>
              <a:gs pos="0">
                <a:schemeClr val="accent2"/>
              </a:gs>
              <a:gs pos="100000">
                <a:schemeClr val="accent4"/>
              </a:gs>
            </a:gsLst>
            <a:lin ang="8100019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TITLE_AND_TWO_COLUMNS_1_1_2_1">
    <p:spTree>
      <p:nvGrpSpPr>
        <p:cNvPr id="538" name="Shape 5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9" name="Google Shape;539;p25"/>
          <p:cNvSpPr txBox="1"/>
          <p:nvPr>
            <p:ph idx="1" type="subTitle"/>
          </p:nvPr>
        </p:nvSpPr>
        <p:spPr>
          <a:xfrm>
            <a:off x="694800" y="3020204"/>
            <a:ext cx="2011200" cy="47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2"/>
                </a:solidFill>
                <a:latin typeface="Krona One"/>
                <a:ea typeface="Krona One"/>
                <a:cs typeface="Krona One"/>
                <a:sym typeface="Krona On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2"/>
                </a:solidFill>
                <a:latin typeface="Krona One"/>
                <a:ea typeface="Krona One"/>
                <a:cs typeface="Krona One"/>
                <a:sym typeface="Krona On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2"/>
                </a:solidFill>
                <a:latin typeface="Krona One"/>
                <a:ea typeface="Krona One"/>
                <a:cs typeface="Krona One"/>
                <a:sym typeface="Krona On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2"/>
                </a:solidFill>
                <a:latin typeface="Krona One"/>
                <a:ea typeface="Krona One"/>
                <a:cs typeface="Krona One"/>
                <a:sym typeface="Krona On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2"/>
                </a:solidFill>
                <a:latin typeface="Krona One"/>
                <a:ea typeface="Krona One"/>
                <a:cs typeface="Krona One"/>
                <a:sym typeface="Krona On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2"/>
                </a:solidFill>
                <a:latin typeface="Krona One"/>
                <a:ea typeface="Krona One"/>
                <a:cs typeface="Krona One"/>
                <a:sym typeface="Krona On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2"/>
                </a:solidFill>
                <a:latin typeface="Krona One"/>
                <a:ea typeface="Krona One"/>
                <a:cs typeface="Krona One"/>
                <a:sym typeface="Krona On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2"/>
                </a:solidFill>
                <a:latin typeface="Krona One"/>
                <a:ea typeface="Krona One"/>
                <a:cs typeface="Krona One"/>
                <a:sym typeface="Krona On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2"/>
                </a:solidFill>
                <a:latin typeface="Krona One"/>
                <a:ea typeface="Krona One"/>
                <a:cs typeface="Krona One"/>
                <a:sym typeface="Krona One"/>
              </a:defRPr>
            </a:lvl9pPr>
          </a:lstStyle>
          <a:p/>
        </p:txBody>
      </p:sp>
      <p:sp>
        <p:nvSpPr>
          <p:cNvPr id="540" name="Google Shape;540;p25"/>
          <p:cNvSpPr txBox="1"/>
          <p:nvPr>
            <p:ph idx="2" type="subTitle"/>
          </p:nvPr>
        </p:nvSpPr>
        <p:spPr>
          <a:xfrm>
            <a:off x="3551800" y="3020204"/>
            <a:ext cx="2011200" cy="47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2"/>
                </a:solidFill>
                <a:latin typeface="Krona One"/>
                <a:ea typeface="Krona One"/>
                <a:cs typeface="Krona One"/>
                <a:sym typeface="Krona On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2"/>
                </a:solidFill>
                <a:latin typeface="Krona One"/>
                <a:ea typeface="Krona One"/>
                <a:cs typeface="Krona One"/>
                <a:sym typeface="Krona On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2"/>
                </a:solidFill>
                <a:latin typeface="Krona One"/>
                <a:ea typeface="Krona One"/>
                <a:cs typeface="Krona One"/>
                <a:sym typeface="Krona On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2"/>
                </a:solidFill>
                <a:latin typeface="Krona One"/>
                <a:ea typeface="Krona One"/>
                <a:cs typeface="Krona One"/>
                <a:sym typeface="Krona On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2"/>
                </a:solidFill>
                <a:latin typeface="Krona One"/>
                <a:ea typeface="Krona One"/>
                <a:cs typeface="Krona One"/>
                <a:sym typeface="Krona On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2"/>
                </a:solidFill>
                <a:latin typeface="Krona One"/>
                <a:ea typeface="Krona One"/>
                <a:cs typeface="Krona One"/>
                <a:sym typeface="Krona On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2"/>
                </a:solidFill>
                <a:latin typeface="Krona One"/>
                <a:ea typeface="Krona One"/>
                <a:cs typeface="Krona One"/>
                <a:sym typeface="Krona On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2"/>
                </a:solidFill>
                <a:latin typeface="Krona One"/>
                <a:ea typeface="Krona One"/>
                <a:cs typeface="Krona One"/>
                <a:sym typeface="Krona On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2"/>
                </a:solidFill>
                <a:latin typeface="Krona One"/>
                <a:ea typeface="Krona One"/>
                <a:cs typeface="Krona One"/>
                <a:sym typeface="Krona One"/>
              </a:defRPr>
            </a:lvl9pPr>
          </a:lstStyle>
          <a:p/>
        </p:txBody>
      </p:sp>
      <p:sp>
        <p:nvSpPr>
          <p:cNvPr id="541" name="Google Shape;541;p25"/>
          <p:cNvSpPr txBox="1"/>
          <p:nvPr>
            <p:ph idx="3" type="subTitle"/>
          </p:nvPr>
        </p:nvSpPr>
        <p:spPr>
          <a:xfrm>
            <a:off x="6448400" y="3020204"/>
            <a:ext cx="2011200" cy="47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2"/>
                </a:solidFill>
                <a:latin typeface="Krona One"/>
                <a:ea typeface="Krona One"/>
                <a:cs typeface="Krona One"/>
                <a:sym typeface="Krona On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2"/>
                </a:solidFill>
                <a:latin typeface="Krona One"/>
                <a:ea typeface="Krona One"/>
                <a:cs typeface="Krona One"/>
                <a:sym typeface="Krona On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2"/>
                </a:solidFill>
                <a:latin typeface="Krona One"/>
                <a:ea typeface="Krona One"/>
                <a:cs typeface="Krona One"/>
                <a:sym typeface="Krona On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2"/>
                </a:solidFill>
                <a:latin typeface="Krona One"/>
                <a:ea typeface="Krona One"/>
                <a:cs typeface="Krona One"/>
                <a:sym typeface="Krona On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2"/>
                </a:solidFill>
                <a:latin typeface="Krona One"/>
                <a:ea typeface="Krona One"/>
                <a:cs typeface="Krona One"/>
                <a:sym typeface="Krona On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2"/>
                </a:solidFill>
                <a:latin typeface="Krona One"/>
                <a:ea typeface="Krona One"/>
                <a:cs typeface="Krona One"/>
                <a:sym typeface="Krona On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2"/>
                </a:solidFill>
                <a:latin typeface="Krona One"/>
                <a:ea typeface="Krona One"/>
                <a:cs typeface="Krona One"/>
                <a:sym typeface="Krona On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2"/>
                </a:solidFill>
                <a:latin typeface="Krona One"/>
                <a:ea typeface="Krona One"/>
                <a:cs typeface="Krona One"/>
                <a:sym typeface="Krona On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2"/>
                </a:solidFill>
                <a:latin typeface="Krona One"/>
                <a:ea typeface="Krona One"/>
                <a:cs typeface="Krona One"/>
                <a:sym typeface="Krona One"/>
              </a:defRPr>
            </a:lvl9pPr>
          </a:lstStyle>
          <a:p/>
        </p:txBody>
      </p:sp>
      <p:sp>
        <p:nvSpPr>
          <p:cNvPr id="542" name="Google Shape;542;p25"/>
          <p:cNvSpPr txBox="1"/>
          <p:nvPr>
            <p:ph type="title"/>
          </p:nvPr>
        </p:nvSpPr>
        <p:spPr>
          <a:xfrm>
            <a:off x="2465450" y="545026"/>
            <a:ext cx="4213200" cy="75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543" name="Google Shape;543;p25"/>
          <p:cNvSpPr txBox="1"/>
          <p:nvPr>
            <p:ph idx="4" type="subTitle"/>
          </p:nvPr>
        </p:nvSpPr>
        <p:spPr>
          <a:xfrm>
            <a:off x="737700" y="3404975"/>
            <a:ext cx="1968300" cy="94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544" name="Google Shape;544;p25"/>
          <p:cNvSpPr txBox="1"/>
          <p:nvPr>
            <p:ph idx="5" type="subTitle"/>
          </p:nvPr>
        </p:nvSpPr>
        <p:spPr>
          <a:xfrm>
            <a:off x="3551800" y="3404975"/>
            <a:ext cx="2011200" cy="94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545" name="Google Shape;545;p25"/>
          <p:cNvSpPr txBox="1"/>
          <p:nvPr>
            <p:ph idx="6" type="subTitle"/>
          </p:nvPr>
        </p:nvSpPr>
        <p:spPr>
          <a:xfrm>
            <a:off x="6448400" y="3404975"/>
            <a:ext cx="1978800" cy="94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grpSp>
        <p:nvGrpSpPr>
          <p:cNvPr id="546" name="Google Shape;546;p25"/>
          <p:cNvGrpSpPr/>
          <p:nvPr/>
        </p:nvGrpSpPr>
        <p:grpSpPr>
          <a:xfrm rot="10800000">
            <a:off x="7618911" y="342622"/>
            <a:ext cx="3159610" cy="2987129"/>
            <a:chOff x="-994654" y="-2135427"/>
            <a:chExt cx="3159610" cy="2987129"/>
          </a:xfrm>
        </p:grpSpPr>
        <p:sp>
          <p:nvSpPr>
            <p:cNvPr id="547" name="Google Shape;547;p25"/>
            <p:cNvSpPr/>
            <p:nvPr/>
          </p:nvSpPr>
          <p:spPr>
            <a:xfrm rot="5400000">
              <a:off x="-994837" y="-1537980"/>
              <a:ext cx="2013668" cy="2013301"/>
            </a:xfrm>
            <a:custGeom>
              <a:rect b="b" l="l" r="r" t="t"/>
              <a:pathLst>
                <a:path extrusionOk="0" h="71438" w="71451">
                  <a:moveTo>
                    <a:pt x="63330" y="632"/>
                  </a:moveTo>
                  <a:lnTo>
                    <a:pt x="70819" y="8121"/>
                  </a:lnTo>
                  <a:lnTo>
                    <a:pt x="8133" y="70807"/>
                  </a:lnTo>
                  <a:lnTo>
                    <a:pt x="644" y="63318"/>
                  </a:lnTo>
                  <a:lnTo>
                    <a:pt x="63330" y="632"/>
                  </a:lnTo>
                  <a:close/>
                  <a:moveTo>
                    <a:pt x="63330" y="1"/>
                  </a:moveTo>
                  <a:lnTo>
                    <a:pt x="1" y="63318"/>
                  </a:lnTo>
                  <a:lnTo>
                    <a:pt x="8133" y="71438"/>
                  </a:lnTo>
                  <a:lnTo>
                    <a:pt x="71450" y="8121"/>
                  </a:lnTo>
                  <a:lnTo>
                    <a:pt x="63330" y="1"/>
                  </a:ln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accent2"/>
                </a:gs>
              </a:gsLst>
              <a:lin ang="16200038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" name="Google Shape;548;p25"/>
            <p:cNvSpPr/>
            <p:nvPr/>
          </p:nvSpPr>
          <p:spPr>
            <a:xfrm rot="5400000">
              <a:off x="-540799" y="-1530589"/>
              <a:ext cx="2255925" cy="2255586"/>
            </a:xfrm>
            <a:custGeom>
              <a:rect b="b" l="l" r="r" t="t"/>
              <a:pathLst>
                <a:path extrusionOk="0" h="80035" w="80047">
                  <a:moveTo>
                    <a:pt x="76141" y="1"/>
                  </a:moveTo>
                  <a:lnTo>
                    <a:pt x="1" y="76141"/>
                  </a:lnTo>
                  <a:lnTo>
                    <a:pt x="3894" y="80034"/>
                  </a:lnTo>
                  <a:lnTo>
                    <a:pt x="80046" y="3894"/>
                  </a:lnTo>
                  <a:lnTo>
                    <a:pt x="76141" y="1"/>
                  </a:ln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accent2"/>
                </a:gs>
              </a:gsLst>
              <a:lin ang="16200038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" name="Google Shape;549;p25"/>
            <p:cNvSpPr/>
            <p:nvPr/>
          </p:nvSpPr>
          <p:spPr>
            <a:xfrm rot="5400000">
              <a:off x="-628175" y="-2135427"/>
              <a:ext cx="2210945" cy="2210945"/>
            </a:xfrm>
            <a:custGeom>
              <a:rect b="b" l="l" r="r" t="t"/>
              <a:pathLst>
                <a:path extrusionOk="0" h="78451" w="78451">
                  <a:moveTo>
                    <a:pt x="72200" y="632"/>
                  </a:moveTo>
                  <a:lnTo>
                    <a:pt x="77820" y="6251"/>
                  </a:lnTo>
                  <a:lnTo>
                    <a:pt x="6251" y="77819"/>
                  </a:lnTo>
                  <a:lnTo>
                    <a:pt x="632" y="72200"/>
                  </a:lnTo>
                  <a:lnTo>
                    <a:pt x="72200" y="632"/>
                  </a:lnTo>
                  <a:close/>
                  <a:moveTo>
                    <a:pt x="72200" y="1"/>
                  </a:moveTo>
                  <a:lnTo>
                    <a:pt x="1" y="72200"/>
                  </a:lnTo>
                  <a:lnTo>
                    <a:pt x="6251" y="78451"/>
                  </a:lnTo>
                  <a:lnTo>
                    <a:pt x="78451" y="6251"/>
                  </a:lnTo>
                  <a:lnTo>
                    <a:pt x="72200" y="1"/>
                  </a:ln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accent2"/>
                </a:gs>
              </a:gsLst>
              <a:lin ang="16200038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" name="Google Shape;550;p25"/>
            <p:cNvSpPr/>
            <p:nvPr/>
          </p:nvSpPr>
          <p:spPr>
            <a:xfrm rot="5400000">
              <a:off x="1507088" y="202"/>
              <a:ext cx="208043" cy="207733"/>
            </a:xfrm>
            <a:custGeom>
              <a:rect b="b" l="l" r="r" t="t"/>
              <a:pathLst>
                <a:path extrusionOk="0" h="7371" w="7382">
                  <a:moveTo>
                    <a:pt x="3691" y="1"/>
                  </a:moveTo>
                  <a:lnTo>
                    <a:pt x="0" y="3680"/>
                  </a:lnTo>
                  <a:lnTo>
                    <a:pt x="3691" y="7371"/>
                  </a:lnTo>
                  <a:lnTo>
                    <a:pt x="7382" y="3680"/>
                  </a:lnTo>
                  <a:lnTo>
                    <a:pt x="3691" y="1"/>
                  </a:ln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accent2"/>
                </a:gs>
              </a:gsLst>
              <a:lin ang="16200038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" name="Google Shape;551;p25"/>
            <p:cNvSpPr/>
            <p:nvPr/>
          </p:nvSpPr>
          <p:spPr>
            <a:xfrm rot="5400000">
              <a:off x="1982730" y="475507"/>
              <a:ext cx="158386" cy="158414"/>
            </a:xfrm>
            <a:custGeom>
              <a:rect b="b" l="l" r="r" t="t"/>
              <a:pathLst>
                <a:path extrusionOk="0" h="5621" w="5620">
                  <a:moveTo>
                    <a:pt x="2810" y="632"/>
                  </a:moveTo>
                  <a:lnTo>
                    <a:pt x="4989" y="2811"/>
                  </a:lnTo>
                  <a:lnTo>
                    <a:pt x="2810" y="4989"/>
                  </a:lnTo>
                  <a:lnTo>
                    <a:pt x="631" y="2811"/>
                  </a:lnTo>
                  <a:lnTo>
                    <a:pt x="2810" y="632"/>
                  </a:lnTo>
                  <a:close/>
                  <a:moveTo>
                    <a:pt x="2810" y="1"/>
                  </a:moveTo>
                  <a:lnTo>
                    <a:pt x="0" y="2811"/>
                  </a:lnTo>
                  <a:lnTo>
                    <a:pt x="2810" y="5621"/>
                  </a:lnTo>
                  <a:lnTo>
                    <a:pt x="5620" y="2811"/>
                  </a:lnTo>
                  <a:lnTo>
                    <a:pt x="2810" y="1"/>
                  </a:ln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accent2"/>
                </a:gs>
              </a:gsLst>
              <a:lin ang="16200038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" name="Google Shape;552;p25"/>
            <p:cNvSpPr/>
            <p:nvPr/>
          </p:nvSpPr>
          <p:spPr>
            <a:xfrm rot="5400000">
              <a:off x="759637" y="515118"/>
              <a:ext cx="336584" cy="336584"/>
            </a:xfrm>
            <a:custGeom>
              <a:rect b="b" l="l" r="r" t="t"/>
              <a:pathLst>
                <a:path extrusionOk="0" h="11943" w="11943">
                  <a:moveTo>
                    <a:pt x="5965" y="1"/>
                  </a:moveTo>
                  <a:lnTo>
                    <a:pt x="0" y="5966"/>
                  </a:lnTo>
                  <a:lnTo>
                    <a:pt x="5965" y="11943"/>
                  </a:lnTo>
                  <a:lnTo>
                    <a:pt x="11942" y="5966"/>
                  </a:lnTo>
                  <a:lnTo>
                    <a:pt x="5965" y="1"/>
                  </a:ln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accent2"/>
                </a:gs>
              </a:gsLst>
              <a:lin ang="16200038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" name="Google Shape;553;p25"/>
            <p:cNvSpPr/>
            <p:nvPr/>
          </p:nvSpPr>
          <p:spPr>
            <a:xfrm rot="5400000">
              <a:off x="1959083" y="-230735"/>
              <a:ext cx="205704" cy="206042"/>
            </a:xfrm>
            <a:custGeom>
              <a:rect b="b" l="l" r="r" t="t"/>
              <a:pathLst>
                <a:path extrusionOk="0" h="7311" w="7299">
                  <a:moveTo>
                    <a:pt x="3655" y="0"/>
                  </a:moveTo>
                  <a:lnTo>
                    <a:pt x="0" y="3655"/>
                  </a:lnTo>
                  <a:lnTo>
                    <a:pt x="3655" y="7311"/>
                  </a:lnTo>
                  <a:lnTo>
                    <a:pt x="7299" y="3655"/>
                  </a:lnTo>
                  <a:lnTo>
                    <a:pt x="3655" y="0"/>
                  </a:ln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accent2"/>
                </a:gs>
              </a:gsLst>
              <a:lin ang="16200038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54" name="Google Shape;554;p25"/>
          <p:cNvGrpSpPr/>
          <p:nvPr/>
        </p:nvGrpSpPr>
        <p:grpSpPr>
          <a:xfrm flipH="1" rot="10800000">
            <a:off x="-1927207" y="169294"/>
            <a:ext cx="3002431" cy="3253194"/>
            <a:chOff x="-1287455" y="-2135427"/>
            <a:chExt cx="3002431" cy="3253194"/>
          </a:xfrm>
        </p:grpSpPr>
        <p:sp>
          <p:nvSpPr>
            <p:cNvPr id="555" name="Google Shape;555;p25"/>
            <p:cNvSpPr/>
            <p:nvPr/>
          </p:nvSpPr>
          <p:spPr>
            <a:xfrm rot="5400000">
              <a:off x="-560731" y="-1608782"/>
              <a:ext cx="2076064" cy="2075726"/>
            </a:xfrm>
            <a:custGeom>
              <a:rect b="b" l="l" r="r" t="t"/>
              <a:pathLst>
                <a:path extrusionOk="0" h="73653" w="73665">
                  <a:moveTo>
                    <a:pt x="67354" y="0"/>
                  </a:moveTo>
                  <a:lnTo>
                    <a:pt x="0" y="67354"/>
                  </a:lnTo>
                  <a:lnTo>
                    <a:pt x="6299" y="73652"/>
                  </a:lnTo>
                  <a:lnTo>
                    <a:pt x="73664" y="6299"/>
                  </a:lnTo>
                  <a:lnTo>
                    <a:pt x="67354" y="0"/>
                  </a:ln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accent2"/>
                </a:gs>
              </a:gsLst>
              <a:lin ang="16200038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" name="Google Shape;556;p25"/>
            <p:cNvSpPr/>
            <p:nvPr/>
          </p:nvSpPr>
          <p:spPr>
            <a:xfrm rot="5400000">
              <a:off x="-1287624" y="-1137989"/>
              <a:ext cx="2255925" cy="2255586"/>
            </a:xfrm>
            <a:custGeom>
              <a:rect b="b" l="l" r="r" t="t"/>
              <a:pathLst>
                <a:path extrusionOk="0" h="80035" w="80047">
                  <a:moveTo>
                    <a:pt x="76141" y="1"/>
                  </a:moveTo>
                  <a:lnTo>
                    <a:pt x="1" y="76141"/>
                  </a:lnTo>
                  <a:lnTo>
                    <a:pt x="3894" y="80034"/>
                  </a:lnTo>
                  <a:lnTo>
                    <a:pt x="80046" y="3894"/>
                  </a:lnTo>
                  <a:lnTo>
                    <a:pt x="76141" y="1"/>
                  </a:ln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accent2"/>
                </a:gs>
              </a:gsLst>
              <a:lin ang="16200038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" name="Google Shape;557;p25"/>
            <p:cNvSpPr/>
            <p:nvPr/>
          </p:nvSpPr>
          <p:spPr>
            <a:xfrm rot="5400000">
              <a:off x="-628175" y="-2135427"/>
              <a:ext cx="2210945" cy="2210945"/>
            </a:xfrm>
            <a:custGeom>
              <a:rect b="b" l="l" r="r" t="t"/>
              <a:pathLst>
                <a:path extrusionOk="0" h="78451" w="78451">
                  <a:moveTo>
                    <a:pt x="72200" y="632"/>
                  </a:moveTo>
                  <a:lnTo>
                    <a:pt x="77820" y="6251"/>
                  </a:lnTo>
                  <a:lnTo>
                    <a:pt x="6251" y="77819"/>
                  </a:lnTo>
                  <a:lnTo>
                    <a:pt x="632" y="72200"/>
                  </a:lnTo>
                  <a:lnTo>
                    <a:pt x="72200" y="632"/>
                  </a:lnTo>
                  <a:close/>
                  <a:moveTo>
                    <a:pt x="72200" y="1"/>
                  </a:moveTo>
                  <a:lnTo>
                    <a:pt x="1" y="72200"/>
                  </a:lnTo>
                  <a:lnTo>
                    <a:pt x="6251" y="78451"/>
                  </a:lnTo>
                  <a:lnTo>
                    <a:pt x="78451" y="6251"/>
                  </a:lnTo>
                  <a:lnTo>
                    <a:pt x="72200" y="1"/>
                  </a:ln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accent2"/>
                </a:gs>
              </a:gsLst>
              <a:lin ang="16200038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" name="Google Shape;558;p25"/>
            <p:cNvSpPr/>
            <p:nvPr/>
          </p:nvSpPr>
          <p:spPr>
            <a:xfrm rot="5400000">
              <a:off x="1507088" y="202"/>
              <a:ext cx="208043" cy="207733"/>
            </a:xfrm>
            <a:custGeom>
              <a:rect b="b" l="l" r="r" t="t"/>
              <a:pathLst>
                <a:path extrusionOk="0" h="7371" w="7382">
                  <a:moveTo>
                    <a:pt x="3691" y="1"/>
                  </a:moveTo>
                  <a:lnTo>
                    <a:pt x="0" y="3680"/>
                  </a:lnTo>
                  <a:lnTo>
                    <a:pt x="3691" y="7371"/>
                  </a:lnTo>
                  <a:lnTo>
                    <a:pt x="7382" y="3680"/>
                  </a:lnTo>
                  <a:lnTo>
                    <a:pt x="3691" y="1"/>
                  </a:ln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accent2"/>
                </a:gs>
              </a:gsLst>
              <a:lin ang="16200038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" name="Google Shape;559;p25"/>
            <p:cNvSpPr/>
            <p:nvPr/>
          </p:nvSpPr>
          <p:spPr>
            <a:xfrm rot="5400000">
              <a:off x="1507255" y="589257"/>
              <a:ext cx="158386" cy="158414"/>
            </a:xfrm>
            <a:custGeom>
              <a:rect b="b" l="l" r="r" t="t"/>
              <a:pathLst>
                <a:path extrusionOk="0" h="5621" w="5620">
                  <a:moveTo>
                    <a:pt x="2810" y="632"/>
                  </a:moveTo>
                  <a:lnTo>
                    <a:pt x="4989" y="2811"/>
                  </a:lnTo>
                  <a:lnTo>
                    <a:pt x="2810" y="4989"/>
                  </a:lnTo>
                  <a:lnTo>
                    <a:pt x="631" y="2811"/>
                  </a:lnTo>
                  <a:lnTo>
                    <a:pt x="2810" y="632"/>
                  </a:lnTo>
                  <a:close/>
                  <a:moveTo>
                    <a:pt x="2810" y="1"/>
                  </a:moveTo>
                  <a:lnTo>
                    <a:pt x="0" y="2811"/>
                  </a:lnTo>
                  <a:lnTo>
                    <a:pt x="2810" y="5621"/>
                  </a:lnTo>
                  <a:lnTo>
                    <a:pt x="5620" y="2811"/>
                  </a:lnTo>
                  <a:lnTo>
                    <a:pt x="2810" y="1"/>
                  </a:ln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accent2"/>
                </a:gs>
              </a:gsLst>
              <a:lin ang="16200038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" name="Google Shape;560;p25"/>
            <p:cNvSpPr/>
            <p:nvPr/>
          </p:nvSpPr>
          <p:spPr>
            <a:xfrm rot="5400000">
              <a:off x="1228570" y="839240"/>
              <a:ext cx="205704" cy="206042"/>
            </a:xfrm>
            <a:custGeom>
              <a:rect b="b" l="l" r="r" t="t"/>
              <a:pathLst>
                <a:path extrusionOk="0" h="7311" w="7299">
                  <a:moveTo>
                    <a:pt x="3655" y="0"/>
                  </a:moveTo>
                  <a:lnTo>
                    <a:pt x="0" y="3655"/>
                  </a:lnTo>
                  <a:lnTo>
                    <a:pt x="3655" y="7311"/>
                  </a:lnTo>
                  <a:lnTo>
                    <a:pt x="7299" y="3655"/>
                  </a:lnTo>
                  <a:lnTo>
                    <a:pt x="3655" y="0"/>
                  </a:ln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accent2"/>
                </a:gs>
              </a:gsLst>
              <a:lin ang="16200038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" name="Google Shape;561;p25"/>
            <p:cNvSpPr/>
            <p:nvPr/>
          </p:nvSpPr>
          <p:spPr>
            <a:xfrm rot="5400000">
              <a:off x="-1133637" y="-1392480"/>
              <a:ext cx="2013668" cy="2013301"/>
            </a:xfrm>
            <a:custGeom>
              <a:rect b="b" l="l" r="r" t="t"/>
              <a:pathLst>
                <a:path extrusionOk="0" h="71438" w="71451">
                  <a:moveTo>
                    <a:pt x="63330" y="632"/>
                  </a:moveTo>
                  <a:lnTo>
                    <a:pt x="70819" y="8121"/>
                  </a:lnTo>
                  <a:lnTo>
                    <a:pt x="8133" y="70807"/>
                  </a:lnTo>
                  <a:lnTo>
                    <a:pt x="644" y="63318"/>
                  </a:lnTo>
                  <a:lnTo>
                    <a:pt x="63330" y="632"/>
                  </a:lnTo>
                  <a:close/>
                  <a:moveTo>
                    <a:pt x="63330" y="1"/>
                  </a:moveTo>
                  <a:lnTo>
                    <a:pt x="1" y="63318"/>
                  </a:lnTo>
                  <a:lnTo>
                    <a:pt x="8133" y="71438"/>
                  </a:lnTo>
                  <a:lnTo>
                    <a:pt x="71450" y="8121"/>
                  </a:lnTo>
                  <a:lnTo>
                    <a:pt x="63330" y="1"/>
                  </a:ln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accent2"/>
                </a:gs>
              </a:gsLst>
              <a:lin ang="16200038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62" name="Google Shape;562;p25"/>
          <p:cNvSpPr/>
          <p:nvPr/>
        </p:nvSpPr>
        <p:spPr>
          <a:xfrm flipH="1" rot="5400000">
            <a:off x="198003" y="762690"/>
            <a:ext cx="158386" cy="158414"/>
          </a:xfrm>
          <a:custGeom>
            <a:rect b="b" l="l" r="r" t="t"/>
            <a:pathLst>
              <a:path extrusionOk="0" h="5621" w="5620">
                <a:moveTo>
                  <a:pt x="2810" y="632"/>
                </a:moveTo>
                <a:lnTo>
                  <a:pt x="4989" y="2811"/>
                </a:lnTo>
                <a:lnTo>
                  <a:pt x="2810" y="4989"/>
                </a:lnTo>
                <a:lnTo>
                  <a:pt x="631" y="2811"/>
                </a:lnTo>
                <a:lnTo>
                  <a:pt x="2810" y="632"/>
                </a:lnTo>
                <a:close/>
                <a:moveTo>
                  <a:pt x="2810" y="1"/>
                </a:moveTo>
                <a:lnTo>
                  <a:pt x="0" y="2811"/>
                </a:lnTo>
                <a:lnTo>
                  <a:pt x="2810" y="5621"/>
                </a:lnTo>
                <a:lnTo>
                  <a:pt x="5620" y="2811"/>
                </a:lnTo>
                <a:lnTo>
                  <a:pt x="2810" y="1"/>
                </a:lnTo>
                <a:close/>
              </a:path>
            </a:pathLst>
          </a:custGeom>
          <a:gradFill>
            <a:gsLst>
              <a:gs pos="0">
                <a:schemeClr val="accent4"/>
              </a:gs>
              <a:gs pos="100000">
                <a:schemeClr val="accent2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2">
  <p:cSld name="TITLE_AND_TWO_COLUMNS_1_1_2_1_2">
    <p:spTree>
      <p:nvGrpSpPr>
        <p:cNvPr id="563" name="Shape 5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4" name="Google Shape;564;p26"/>
          <p:cNvSpPr txBox="1"/>
          <p:nvPr>
            <p:ph idx="1" type="body"/>
          </p:nvPr>
        </p:nvSpPr>
        <p:spPr>
          <a:xfrm>
            <a:off x="599100" y="2257913"/>
            <a:ext cx="3972900" cy="233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50800" rtl="0">
              <a:spcBef>
                <a:spcPts val="0"/>
              </a:spcBef>
              <a:spcAft>
                <a:spcPts val="0"/>
              </a:spcAft>
              <a:buSzPts val="1400"/>
              <a:buChar char="◆"/>
              <a:defRPr b="0" sz="1200">
                <a:solidFill>
                  <a:schemeClr val="dk1"/>
                </a:solidFill>
              </a:defRPr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565" name="Google Shape;565;p26"/>
          <p:cNvSpPr txBox="1"/>
          <p:nvPr>
            <p:ph idx="2" type="subTitle"/>
          </p:nvPr>
        </p:nvSpPr>
        <p:spPr>
          <a:xfrm>
            <a:off x="4572000" y="2358738"/>
            <a:ext cx="2327400" cy="47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566" name="Google Shape;566;p26"/>
          <p:cNvSpPr txBox="1"/>
          <p:nvPr>
            <p:ph idx="3" type="subTitle"/>
          </p:nvPr>
        </p:nvSpPr>
        <p:spPr>
          <a:xfrm>
            <a:off x="1080675" y="2358738"/>
            <a:ext cx="2508900" cy="47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567" name="Google Shape;567;p26"/>
          <p:cNvSpPr txBox="1"/>
          <p:nvPr>
            <p:ph idx="4" type="body"/>
          </p:nvPr>
        </p:nvSpPr>
        <p:spPr>
          <a:xfrm>
            <a:off x="4572000" y="2205551"/>
            <a:ext cx="3987600" cy="233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508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◆"/>
              <a:defRPr b="0" sz="1400">
                <a:solidFill>
                  <a:schemeClr val="dk1"/>
                </a:solidFill>
              </a:defRPr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568" name="Google Shape;568;p26"/>
          <p:cNvSpPr txBox="1"/>
          <p:nvPr>
            <p:ph type="title"/>
          </p:nvPr>
        </p:nvSpPr>
        <p:spPr>
          <a:xfrm>
            <a:off x="594900" y="533550"/>
            <a:ext cx="7964700" cy="59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grpSp>
        <p:nvGrpSpPr>
          <p:cNvPr id="569" name="Google Shape;569;p26"/>
          <p:cNvGrpSpPr/>
          <p:nvPr/>
        </p:nvGrpSpPr>
        <p:grpSpPr>
          <a:xfrm>
            <a:off x="7590497" y="-1753528"/>
            <a:ext cx="2634881" cy="3045191"/>
            <a:chOff x="7742897" y="-1753528"/>
            <a:chExt cx="2634881" cy="3045191"/>
          </a:xfrm>
        </p:grpSpPr>
        <p:sp>
          <p:nvSpPr>
            <p:cNvPr id="570" name="Google Shape;570;p26"/>
            <p:cNvSpPr/>
            <p:nvPr/>
          </p:nvSpPr>
          <p:spPr>
            <a:xfrm flipH="1" rot="-5400000">
              <a:off x="8122018" y="-1091500"/>
              <a:ext cx="2013668" cy="2013301"/>
            </a:xfrm>
            <a:custGeom>
              <a:rect b="b" l="l" r="r" t="t"/>
              <a:pathLst>
                <a:path extrusionOk="0" h="71438" w="71451">
                  <a:moveTo>
                    <a:pt x="63330" y="632"/>
                  </a:moveTo>
                  <a:lnTo>
                    <a:pt x="70819" y="8121"/>
                  </a:lnTo>
                  <a:lnTo>
                    <a:pt x="8133" y="70807"/>
                  </a:lnTo>
                  <a:lnTo>
                    <a:pt x="644" y="63318"/>
                  </a:lnTo>
                  <a:lnTo>
                    <a:pt x="63330" y="632"/>
                  </a:lnTo>
                  <a:close/>
                  <a:moveTo>
                    <a:pt x="63330" y="1"/>
                  </a:moveTo>
                  <a:lnTo>
                    <a:pt x="1" y="63318"/>
                  </a:lnTo>
                  <a:lnTo>
                    <a:pt x="8133" y="71438"/>
                  </a:lnTo>
                  <a:lnTo>
                    <a:pt x="71450" y="8121"/>
                  </a:lnTo>
                  <a:lnTo>
                    <a:pt x="63330" y="1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8100019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" name="Google Shape;571;p26"/>
            <p:cNvSpPr/>
            <p:nvPr/>
          </p:nvSpPr>
          <p:spPr>
            <a:xfrm flipH="1" rot="-5400000">
              <a:off x="8122023" y="-1753359"/>
              <a:ext cx="2255925" cy="2255586"/>
            </a:xfrm>
            <a:custGeom>
              <a:rect b="b" l="l" r="r" t="t"/>
              <a:pathLst>
                <a:path extrusionOk="0" h="80035" w="80047">
                  <a:moveTo>
                    <a:pt x="76141" y="1"/>
                  </a:moveTo>
                  <a:lnTo>
                    <a:pt x="1" y="76141"/>
                  </a:lnTo>
                  <a:lnTo>
                    <a:pt x="3894" y="80034"/>
                  </a:lnTo>
                  <a:lnTo>
                    <a:pt x="80046" y="3894"/>
                  </a:lnTo>
                  <a:lnTo>
                    <a:pt x="76141" y="1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8100019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" name="Google Shape;572;p26"/>
            <p:cNvSpPr/>
            <p:nvPr/>
          </p:nvSpPr>
          <p:spPr>
            <a:xfrm flipH="1" rot="-5400000">
              <a:off x="7742742" y="240932"/>
              <a:ext cx="208043" cy="207733"/>
            </a:xfrm>
            <a:custGeom>
              <a:rect b="b" l="l" r="r" t="t"/>
              <a:pathLst>
                <a:path extrusionOk="0" h="7371" w="7382">
                  <a:moveTo>
                    <a:pt x="3691" y="1"/>
                  </a:moveTo>
                  <a:lnTo>
                    <a:pt x="0" y="3680"/>
                  </a:lnTo>
                  <a:lnTo>
                    <a:pt x="3691" y="7371"/>
                  </a:lnTo>
                  <a:lnTo>
                    <a:pt x="7382" y="3680"/>
                  </a:lnTo>
                  <a:lnTo>
                    <a:pt x="3691" y="1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8100019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" name="Google Shape;573;p26"/>
            <p:cNvSpPr/>
            <p:nvPr/>
          </p:nvSpPr>
          <p:spPr>
            <a:xfrm flipH="1" rot="-5400000">
              <a:off x="8583452" y="645502"/>
              <a:ext cx="344644" cy="344644"/>
            </a:xfrm>
            <a:custGeom>
              <a:rect b="b" l="l" r="r" t="t"/>
              <a:pathLst>
                <a:path extrusionOk="0" h="12229" w="12229">
                  <a:moveTo>
                    <a:pt x="6121" y="1"/>
                  </a:moveTo>
                  <a:lnTo>
                    <a:pt x="1" y="6120"/>
                  </a:lnTo>
                  <a:lnTo>
                    <a:pt x="6121" y="12228"/>
                  </a:lnTo>
                  <a:lnTo>
                    <a:pt x="12229" y="6120"/>
                  </a:lnTo>
                  <a:lnTo>
                    <a:pt x="6121" y="1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8100019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" name="Google Shape;574;p26"/>
            <p:cNvSpPr/>
            <p:nvPr/>
          </p:nvSpPr>
          <p:spPr>
            <a:xfrm flipH="1" rot="-5400000">
              <a:off x="8709294" y="1133264"/>
              <a:ext cx="158414" cy="158386"/>
            </a:xfrm>
            <a:custGeom>
              <a:rect b="b" l="l" r="r" t="t"/>
              <a:pathLst>
                <a:path extrusionOk="0" h="5620" w="5621">
                  <a:moveTo>
                    <a:pt x="2811" y="631"/>
                  </a:moveTo>
                  <a:lnTo>
                    <a:pt x="4989" y="2810"/>
                  </a:lnTo>
                  <a:lnTo>
                    <a:pt x="2811" y="4989"/>
                  </a:lnTo>
                  <a:lnTo>
                    <a:pt x="632" y="2810"/>
                  </a:lnTo>
                  <a:lnTo>
                    <a:pt x="2811" y="631"/>
                  </a:lnTo>
                  <a:close/>
                  <a:moveTo>
                    <a:pt x="2811" y="0"/>
                  </a:moveTo>
                  <a:lnTo>
                    <a:pt x="1" y="2810"/>
                  </a:lnTo>
                  <a:lnTo>
                    <a:pt x="2811" y="5620"/>
                  </a:lnTo>
                  <a:lnTo>
                    <a:pt x="5620" y="2810"/>
                  </a:lnTo>
                  <a:lnTo>
                    <a:pt x="2811" y="0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8100019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75" name="Google Shape;575;p26"/>
          <p:cNvGrpSpPr/>
          <p:nvPr/>
        </p:nvGrpSpPr>
        <p:grpSpPr>
          <a:xfrm>
            <a:off x="-1424094" y="-1674583"/>
            <a:ext cx="2422301" cy="2966220"/>
            <a:chOff x="-1424094" y="-1674583"/>
            <a:chExt cx="2422301" cy="2966220"/>
          </a:xfrm>
        </p:grpSpPr>
        <p:sp>
          <p:nvSpPr>
            <p:cNvPr id="576" name="Google Shape;576;p26"/>
            <p:cNvSpPr/>
            <p:nvPr/>
          </p:nvSpPr>
          <p:spPr>
            <a:xfrm rot="5400000">
              <a:off x="-1283676" y="-1674400"/>
              <a:ext cx="2013668" cy="2013301"/>
            </a:xfrm>
            <a:custGeom>
              <a:rect b="b" l="l" r="r" t="t"/>
              <a:pathLst>
                <a:path extrusionOk="0" h="71438" w="71451">
                  <a:moveTo>
                    <a:pt x="63330" y="632"/>
                  </a:moveTo>
                  <a:lnTo>
                    <a:pt x="70819" y="8121"/>
                  </a:lnTo>
                  <a:lnTo>
                    <a:pt x="8133" y="70807"/>
                  </a:lnTo>
                  <a:lnTo>
                    <a:pt x="644" y="63318"/>
                  </a:lnTo>
                  <a:lnTo>
                    <a:pt x="63330" y="632"/>
                  </a:lnTo>
                  <a:close/>
                  <a:moveTo>
                    <a:pt x="63330" y="1"/>
                  </a:moveTo>
                  <a:lnTo>
                    <a:pt x="1" y="63318"/>
                  </a:lnTo>
                  <a:lnTo>
                    <a:pt x="8133" y="71438"/>
                  </a:lnTo>
                  <a:lnTo>
                    <a:pt x="71450" y="8121"/>
                  </a:lnTo>
                  <a:lnTo>
                    <a:pt x="63330" y="1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8100019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" name="Google Shape;577;p26"/>
            <p:cNvSpPr/>
            <p:nvPr/>
          </p:nvSpPr>
          <p:spPr>
            <a:xfrm rot="5400000">
              <a:off x="-1424263" y="-1405634"/>
              <a:ext cx="2255925" cy="2255586"/>
            </a:xfrm>
            <a:custGeom>
              <a:rect b="b" l="l" r="r" t="t"/>
              <a:pathLst>
                <a:path extrusionOk="0" h="80035" w="80047">
                  <a:moveTo>
                    <a:pt x="76141" y="1"/>
                  </a:moveTo>
                  <a:lnTo>
                    <a:pt x="1" y="76141"/>
                  </a:lnTo>
                  <a:lnTo>
                    <a:pt x="3894" y="80034"/>
                  </a:lnTo>
                  <a:lnTo>
                    <a:pt x="80046" y="3894"/>
                  </a:lnTo>
                  <a:lnTo>
                    <a:pt x="76141" y="1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8100019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" name="Google Shape;578;p26"/>
            <p:cNvSpPr/>
            <p:nvPr/>
          </p:nvSpPr>
          <p:spPr>
            <a:xfrm rot="5400000">
              <a:off x="393516" y="1133237"/>
              <a:ext cx="158386" cy="158414"/>
            </a:xfrm>
            <a:custGeom>
              <a:rect b="b" l="l" r="r" t="t"/>
              <a:pathLst>
                <a:path extrusionOk="0" h="5621" w="5620">
                  <a:moveTo>
                    <a:pt x="2810" y="632"/>
                  </a:moveTo>
                  <a:lnTo>
                    <a:pt x="4989" y="2811"/>
                  </a:lnTo>
                  <a:lnTo>
                    <a:pt x="2810" y="4989"/>
                  </a:lnTo>
                  <a:lnTo>
                    <a:pt x="631" y="2811"/>
                  </a:lnTo>
                  <a:lnTo>
                    <a:pt x="2810" y="632"/>
                  </a:lnTo>
                  <a:close/>
                  <a:moveTo>
                    <a:pt x="2810" y="1"/>
                  </a:moveTo>
                  <a:lnTo>
                    <a:pt x="0" y="2811"/>
                  </a:lnTo>
                  <a:lnTo>
                    <a:pt x="2810" y="5621"/>
                  </a:lnTo>
                  <a:lnTo>
                    <a:pt x="5620" y="2811"/>
                  </a:lnTo>
                  <a:lnTo>
                    <a:pt x="2810" y="1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8100019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" name="Google Shape;579;p26"/>
            <p:cNvSpPr/>
            <p:nvPr/>
          </p:nvSpPr>
          <p:spPr>
            <a:xfrm rot="5400000">
              <a:off x="661623" y="202548"/>
              <a:ext cx="336584" cy="336584"/>
            </a:xfrm>
            <a:custGeom>
              <a:rect b="b" l="l" r="r" t="t"/>
              <a:pathLst>
                <a:path extrusionOk="0" h="11943" w="11943">
                  <a:moveTo>
                    <a:pt x="5965" y="1"/>
                  </a:moveTo>
                  <a:lnTo>
                    <a:pt x="0" y="5966"/>
                  </a:lnTo>
                  <a:lnTo>
                    <a:pt x="5965" y="11943"/>
                  </a:lnTo>
                  <a:lnTo>
                    <a:pt x="11942" y="5966"/>
                  </a:lnTo>
                  <a:lnTo>
                    <a:pt x="5965" y="1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8100019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" name="Google Shape;580;p26"/>
            <p:cNvSpPr/>
            <p:nvPr/>
          </p:nvSpPr>
          <p:spPr>
            <a:xfrm rot="5400000">
              <a:off x="151812" y="619982"/>
              <a:ext cx="208043" cy="207733"/>
            </a:xfrm>
            <a:custGeom>
              <a:rect b="b" l="l" r="r" t="t"/>
              <a:pathLst>
                <a:path extrusionOk="0" h="7371" w="7382">
                  <a:moveTo>
                    <a:pt x="3691" y="1"/>
                  </a:moveTo>
                  <a:lnTo>
                    <a:pt x="0" y="3680"/>
                  </a:lnTo>
                  <a:lnTo>
                    <a:pt x="3691" y="7371"/>
                  </a:lnTo>
                  <a:lnTo>
                    <a:pt x="7382" y="3680"/>
                  </a:lnTo>
                  <a:lnTo>
                    <a:pt x="3691" y="1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8100019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TITLE_AND_TWO_COLUMNS_1_1_2_1_1">
    <p:spTree>
      <p:nvGrpSpPr>
        <p:cNvPr id="581" name="Shape 5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2" name="Google Shape;582;p27"/>
          <p:cNvSpPr txBox="1"/>
          <p:nvPr>
            <p:ph idx="1" type="subTitle"/>
          </p:nvPr>
        </p:nvSpPr>
        <p:spPr>
          <a:xfrm>
            <a:off x="1113913" y="3553700"/>
            <a:ext cx="1899000" cy="39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2"/>
                </a:solidFill>
                <a:latin typeface="Krona One"/>
                <a:ea typeface="Krona One"/>
                <a:cs typeface="Krona One"/>
                <a:sym typeface="Krona On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2"/>
                </a:solidFill>
                <a:latin typeface="Krona One"/>
                <a:ea typeface="Krona One"/>
                <a:cs typeface="Krona One"/>
                <a:sym typeface="Krona On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2"/>
                </a:solidFill>
                <a:latin typeface="Krona One"/>
                <a:ea typeface="Krona One"/>
                <a:cs typeface="Krona One"/>
                <a:sym typeface="Krona On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2"/>
                </a:solidFill>
                <a:latin typeface="Krona One"/>
                <a:ea typeface="Krona One"/>
                <a:cs typeface="Krona One"/>
                <a:sym typeface="Krona On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2"/>
                </a:solidFill>
                <a:latin typeface="Krona One"/>
                <a:ea typeface="Krona One"/>
                <a:cs typeface="Krona One"/>
                <a:sym typeface="Krona On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2"/>
                </a:solidFill>
                <a:latin typeface="Krona One"/>
                <a:ea typeface="Krona One"/>
                <a:cs typeface="Krona One"/>
                <a:sym typeface="Krona On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2"/>
                </a:solidFill>
                <a:latin typeface="Krona One"/>
                <a:ea typeface="Krona One"/>
                <a:cs typeface="Krona One"/>
                <a:sym typeface="Krona On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2"/>
                </a:solidFill>
                <a:latin typeface="Krona One"/>
                <a:ea typeface="Krona One"/>
                <a:cs typeface="Krona One"/>
                <a:sym typeface="Krona On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2"/>
                </a:solidFill>
                <a:latin typeface="Krona One"/>
                <a:ea typeface="Krona One"/>
                <a:cs typeface="Krona One"/>
                <a:sym typeface="Krona One"/>
              </a:defRPr>
            </a:lvl9pPr>
          </a:lstStyle>
          <a:p/>
        </p:txBody>
      </p:sp>
      <p:sp>
        <p:nvSpPr>
          <p:cNvPr id="583" name="Google Shape;583;p27"/>
          <p:cNvSpPr txBox="1"/>
          <p:nvPr>
            <p:ph idx="2" type="subTitle"/>
          </p:nvPr>
        </p:nvSpPr>
        <p:spPr>
          <a:xfrm>
            <a:off x="3622325" y="3553700"/>
            <a:ext cx="1899000" cy="39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2"/>
                </a:solidFill>
                <a:latin typeface="Krona One"/>
                <a:ea typeface="Krona One"/>
                <a:cs typeface="Krona One"/>
                <a:sym typeface="Krona On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2"/>
                </a:solidFill>
                <a:latin typeface="Krona One"/>
                <a:ea typeface="Krona One"/>
                <a:cs typeface="Krona One"/>
                <a:sym typeface="Krona On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2"/>
                </a:solidFill>
                <a:latin typeface="Krona One"/>
                <a:ea typeface="Krona One"/>
                <a:cs typeface="Krona One"/>
                <a:sym typeface="Krona On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2"/>
                </a:solidFill>
                <a:latin typeface="Krona One"/>
                <a:ea typeface="Krona One"/>
                <a:cs typeface="Krona One"/>
                <a:sym typeface="Krona On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2"/>
                </a:solidFill>
                <a:latin typeface="Krona One"/>
                <a:ea typeface="Krona One"/>
                <a:cs typeface="Krona One"/>
                <a:sym typeface="Krona On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2"/>
                </a:solidFill>
                <a:latin typeface="Krona One"/>
                <a:ea typeface="Krona One"/>
                <a:cs typeface="Krona One"/>
                <a:sym typeface="Krona On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2"/>
                </a:solidFill>
                <a:latin typeface="Krona One"/>
                <a:ea typeface="Krona One"/>
                <a:cs typeface="Krona One"/>
                <a:sym typeface="Krona On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2"/>
                </a:solidFill>
                <a:latin typeface="Krona One"/>
                <a:ea typeface="Krona One"/>
                <a:cs typeface="Krona One"/>
                <a:sym typeface="Krona On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2"/>
                </a:solidFill>
                <a:latin typeface="Krona One"/>
                <a:ea typeface="Krona One"/>
                <a:cs typeface="Krona One"/>
                <a:sym typeface="Krona One"/>
              </a:defRPr>
            </a:lvl9pPr>
          </a:lstStyle>
          <a:p/>
        </p:txBody>
      </p:sp>
      <p:sp>
        <p:nvSpPr>
          <p:cNvPr id="584" name="Google Shape;584;p27"/>
          <p:cNvSpPr txBox="1"/>
          <p:nvPr>
            <p:ph idx="3" type="subTitle"/>
          </p:nvPr>
        </p:nvSpPr>
        <p:spPr>
          <a:xfrm>
            <a:off x="6130713" y="3553700"/>
            <a:ext cx="1899000" cy="39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2"/>
                </a:solidFill>
                <a:latin typeface="Krona One"/>
                <a:ea typeface="Krona One"/>
                <a:cs typeface="Krona One"/>
                <a:sym typeface="Krona On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2"/>
                </a:solidFill>
                <a:latin typeface="Krona One"/>
                <a:ea typeface="Krona One"/>
                <a:cs typeface="Krona One"/>
                <a:sym typeface="Krona On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2"/>
                </a:solidFill>
                <a:latin typeface="Krona One"/>
                <a:ea typeface="Krona One"/>
                <a:cs typeface="Krona One"/>
                <a:sym typeface="Krona On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2"/>
                </a:solidFill>
                <a:latin typeface="Krona One"/>
                <a:ea typeface="Krona One"/>
                <a:cs typeface="Krona One"/>
                <a:sym typeface="Krona On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2"/>
                </a:solidFill>
                <a:latin typeface="Krona One"/>
                <a:ea typeface="Krona One"/>
                <a:cs typeface="Krona One"/>
                <a:sym typeface="Krona On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2"/>
                </a:solidFill>
                <a:latin typeface="Krona One"/>
                <a:ea typeface="Krona One"/>
                <a:cs typeface="Krona One"/>
                <a:sym typeface="Krona On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2"/>
                </a:solidFill>
                <a:latin typeface="Krona One"/>
                <a:ea typeface="Krona One"/>
                <a:cs typeface="Krona One"/>
                <a:sym typeface="Krona On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2"/>
                </a:solidFill>
                <a:latin typeface="Krona One"/>
                <a:ea typeface="Krona One"/>
                <a:cs typeface="Krona One"/>
                <a:sym typeface="Krona On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2"/>
                </a:solidFill>
                <a:latin typeface="Krona One"/>
                <a:ea typeface="Krona One"/>
                <a:cs typeface="Krona One"/>
                <a:sym typeface="Krona One"/>
              </a:defRPr>
            </a:lvl9pPr>
          </a:lstStyle>
          <a:p/>
        </p:txBody>
      </p:sp>
      <p:sp>
        <p:nvSpPr>
          <p:cNvPr id="585" name="Google Shape;585;p27"/>
          <p:cNvSpPr txBox="1"/>
          <p:nvPr>
            <p:ph idx="4" type="subTitle"/>
          </p:nvPr>
        </p:nvSpPr>
        <p:spPr>
          <a:xfrm>
            <a:off x="1114000" y="2120727"/>
            <a:ext cx="1899000" cy="39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2"/>
                </a:solidFill>
                <a:latin typeface="Krona One"/>
                <a:ea typeface="Krona One"/>
                <a:cs typeface="Krona One"/>
                <a:sym typeface="Krona On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2"/>
                </a:solidFill>
                <a:latin typeface="Krona One"/>
                <a:ea typeface="Krona One"/>
                <a:cs typeface="Krona One"/>
                <a:sym typeface="Krona On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2"/>
                </a:solidFill>
                <a:latin typeface="Krona One"/>
                <a:ea typeface="Krona One"/>
                <a:cs typeface="Krona One"/>
                <a:sym typeface="Krona On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2"/>
                </a:solidFill>
                <a:latin typeface="Krona One"/>
                <a:ea typeface="Krona One"/>
                <a:cs typeface="Krona One"/>
                <a:sym typeface="Krona On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2"/>
                </a:solidFill>
                <a:latin typeface="Krona One"/>
                <a:ea typeface="Krona One"/>
                <a:cs typeface="Krona One"/>
                <a:sym typeface="Krona On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2"/>
                </a:solidFill>
                <a:latin typeface="Krona One"/>
                <a:ea typeface="Krona One"/>
                <a:cs typeface="Krona One"/>
                <a:sym typeface="Krona On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2"/>
                </a:solidFill>
                <a:latin typeface="Krona One"/>
                <a:ea typeface="Krona One"/>
                <a:cs typeface="Krona One"/>
                <a:sym typeface="Krona On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2"/>
                </a:solidFill>
                <a:latin typeface="Krona One"/>
                <a:ea typeface="Krona One"/>
                <a:cs typeface="Krona One"/>
                <a:sym typeface="Krona On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2"/>
                </a:solidFill>
                <a:latin typeface="Krona One"/>
                <a:ea typeface="Krona One"/>
                <a:cs typeface="Krona One"/>
                <a:sym typeface="Krona One"/>
              </a:defRPr>
            </a:lvl9pPr>
          </a:lstStyle>
          <a:p/>
        </p:txBody>
      </p:sp>
      <p:sp>
        <p:nvSpPr>
          <p:cNvPr id="586" name="Google Shape;586;p27"/>
          <p:cNvSpPr txBox="1"/>
          <p:nvPr>
            <p:ph idx="5" type="subTitle"/>
          </p:nvPr>
        </p:nvSpPr>
        <p:spPr>
          <a:xfrm>
            <a:off x="3621250" y="2120727"/>
            <a:ext cx="1899000" cy="39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2"/>
                </a:solidFill>
                <a:latin typeface="Krona One"/>
                <a:ea typeface="Krona One"/>
                <a:cs typeface="Krona One"/>
                <a:sym typeface="Krona On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2"/>
                </a:solidFill>
                <a:latin typeface="Krona One"/>
                <a:ea typeface="Krona One"/>
                <a:cs typeface="Krona One"/>
                <a:sym typeface="Krona On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2"/>
                </a:solidFill>
                <a:latin typeface="Krona One"/>
                <a:ea typeface="Krona One"/>
                <a:cs typeface="Krona One"/>
                <a:sym typeface="Krona On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2"/>
                </a:solidFill>
                <a:latin typeface="Krona One"/>
                <a:ea typeface="Krona One"/>
                <a:cs typeface="Krona One"/>
                <a:sym typeface="Krona On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2"/>
                </a:solidFill>
                <a:latin typeface="Krona One"/>
                <a:ea typeface="Krona One"/>
                <a:cs typeface="Krona One"/>
                <a:sym typeface="Krona On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2"/>
                </a:solidFill>
                <a:latin typeface="Krona One"/>
                <a:ea typeface="Krona One"/>
                <a:cs typeface="Krona One"/>
                <a:sym typeface="Krona On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2"/>
                </a:solidFill>
                <a:latin typeface="Krona One"/>
                <a:ea typeface="Krona One"/>
                <a:cs typeface="Krona One"/>
                <a:sym typeface="Krona On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2"/>
                </a:solidFill>
                <a:latin typeface="Krona One"/>
                <a:ea typeface="Krona One"/>
                <a:cs typeface="Krona One"/>
                <a:sym typeface="Krona On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2"/>
                </a:solidFill>
                <a:latin typeface="Krona One"/>
                <a:ea typeface="Krona One"/>
                <a:cs typeface="Krona One"/>
                <a:sym typeface="Krona One"/>
              </a:defRPr>
            </a:lvl9pPr>
          </a:lstStyle>
          <a:p/>
        </p:txBody>
      </p:sp>
      <p:sp>
        <p:nvSpPr>
          <p:cNvPr id="587" name="Google Shape;587;p27"/>
          <p:cNvSpPr txBox="1"/>
          <p:nvPr>
            <p:ph idx="6" type="subTitle"/>
          </p:nvPr>
        </p:nvSpPr>
        <p:spPr>
          <a:xfrm>
            <a:off x="6130713" y="2120727"/>
            <a:ext cx="1899000" cy="39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2"/>
                </a:solidFill>
                <a:latin typeface="Krona One"/>
                <a:ea typeface="Krona One"/>
                <a:cs typeface="Krona One"/>
                <a:sym typeface="Krona On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2"/>
                </a:solidFill>
                <a:latin typeface="Krona One"/>
                <a:ea typeface="Krona One"/>
                <a:cs typeface="Krona One"/>
                <a:sym typeface="Krona On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2"/>
                </a:solidFill>
                <a:latin typeface="Krona One"/>
                <a:ea typeface="Krona One"/>
                <a:cs typeface="Krona One"/>
                <a:sym typeface="Krona On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2"/>
                </a:solidFill>
                <a:latin typeface="Krona One"/>
                <a:ea typeface="Krona One"/>
                <a:cs typeface="Krona One"/>
                <a:sym typeface="Krona On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2"/>
                </a:solidFill>
                <a:latin typeface="Krona One"/>
                <a:ea typeface="Krona One"/>
                <a:cs typeface="Krona One"/>
                <a:sym typeface="Krona On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2"/>
                </a:solidFill>
                <a:latin typeface="Krona One"/>
                <a:ea typeface="Krona One"/>
                <a:cs typeface="Krona One"/>
                <a:sym typeface="Krona On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2"/>
                </a:solidFill>
                <a:latin typeface="Krona One"/>
                <a:ea typeface="Krona One"/>
                <a:cs typeface="Krona One"/>
                <a:sym typeface="Krona On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2"/>
                </a:solidFill>
                <a:latin typeface="Krona One"/>
                <a:ea typeface="Krona One"/>
                <a:cs typeface="Krona One"/>
                <a:sym typeface="Krona On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2"/>
                </a:solidFill>
                <a:latin typeface="Krona One"/>
                <a:ea typeface="Krona One"/>
                <a:cs typeface="Krona One"/>
                <a:sym typeface="Krona One"/>
              </a:defRPr>
            </a:lvl9pPr>
          </a:lstStyle>
          <a:p/>
        </p:txBody>
      </p:sp>
      <p:sp>
        <p:nvSpPr>
          <p:cNvPr id="588" name="Google Shape;588;p27"/>
          <p:cNvSpPr txBox="1"/>
          <p:nvPr>
            <p:ph type="title"/>
          </p:nvPr>
        </p:nvSpPr>
        <p:spPr>
          <a:xfrm>
            <a:off x="582600" y="532124"/>
            <a:ext cx="7978800" cy="70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589" name="Google Shape;589;p27"/>
          <p:cNvSpPr txBox="1"/>
          <p:nvPr>
            <p:ph idx="7" type="subTitle"/>
          </p:nvPr>
        </p:nvSpPr>
        <p:spPr>
          <a:xfrm>
            <a:off x="1114000" y="2430027"/>
            <a:ext cx="1899000" cy="39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590" name="Google Shape;590;p27"/>
          <p:cNvSpPr txBox="1"/>
          <p:nvPr>
            <p:ph idx="8" type="subTitle"/>
          </p:nvPr>
        </p:nvSpPr>
        <p:spPr>
          <a:xfrm>
            <a:off x="3622325" y="2430027"/>
            <a:ext cx="1899000" cy="39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591" name="Google Shape;591;p27"/>
          <p:cNvSpPr txBox="1"/>
          <p:nvPr>
            <p:ph idx="9" type="subTitle"/>
          </p:nvPr>
        </p:nvSpPr>
        <p:spPr>
          <a:xfrm>
            <a:off x="6130713" y="2430027"/>
            <a:ext cx="1899000" cy="39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592" name="Google Shape;592;p27"/>
          <p:cNvSpPr txBox="1"/>
          <p:nvPr>
            <p:ph idx="13" type="subTitle"/>
          </p:nvPr>
        </p:nvSpPr>
        <p:spPr>
          <a:xfrm>
            <a:off x="1113913" y="3861624"/>
            <a:ext cx="1899000" cy="39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593" name="Google Shape;593;p27"/>
          <p:cNvSpPr txBox="1"/>
          <p:nvPr>
            <p:ph idx="14" type="subTitle"/>
          </p:nvPr>
        </p:nvSpPr>
        <p:spPr>
          <a:xfrm>
            <a:off x="3622150" y="3861623"/>
            <a:ext cx="1899000" cy="39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594" name="Google Shape;594;p27"/>
          <p:cNvSpPr txBox="1"/>
          <p:nvPr>
            <p:ph idx="15" type="subTitle"/>
          </p:nvPr>
        </p:nvSpPr>
        <p:spPr>
          <a:xfrm>
            <a:off x="6130713" y="3861623"/>
            <a:ext cx="1899000" cy="39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grpSp>
        <p:nvGrpSpPr>
          <p:cNvPr id="595" name="Google Shape;595;p27"/>
          <p:cNvGrpSpPr/>
          <p:nvPr/>
        </p:nvGrpSpPr>
        <p:grpSpPr>
          <a:xfrm>
            <a:off x="7061557" y="-2496891"/>
            <a:ext cx="3857611" cy="4116615"/>
            <a:chOff x="6490045" y="-1457516"/>
            <a:chExt cx="3857611" cy="4116615"/>
          </a:xfrm>
        </p:grpSpPr>
        <p:grpSp>
          <p:nvGrpSpPr>
            <p:cNvPr id="596" name="Google Shape;596;p27"/>
            <p:cNvGrpSpPr/>
            <p:nvPr/>
          </p:nvGrpSpPr>
          <p:grpSpPr>
            <a:xfrm>
              <a:off x="6490045" y="-1457516"/>
              <a:ext cx="3857611" cy="4065532"/>
              <a:chOff x="6394191" y="221771"/>
              <a:chExt cx="3857611" cy="4065532"/>
            </a:xfrm>
          </p:grpSpPr>
          <p:sp>
            <p:nvSpPr>
              <p:cNvPr id="597" name="Google Shape;597;p27"/>
              <p:cNvSpPr/>
              <p:nvPr/>
            </p:nvSpPr>
            <p:spPr>
              <a:xfrm rot="10800000">
                <a:off x="7282491" y="1289856"/>
                <a:ext cx="2753543" cy="2753515"/>
              </a:xfrm>
              <a:custGeom>
                <a:rect b="b" l="l" r="r" t="t"/>
                <a:pathLst>
                  <a:path extrusionOk="0" h="97703" w="97704">
                    <a:moveTo>
                      <a:pt x="84987" y="1"/>
                    </a:moveTo>
                    <a:lnTo>
                      <a:pt x="0" y="84987"/>
                    </a:lnTo>
                    <a:lnTo>
                      <a:pt x="12716" y="97703"/>
                    </a:lnTo>
                    <a:lnTo>
                      <a:pt x="97703" y="12716"/>
                    </a:lnTo>
                    <a:lnTo>
                      <a:pt x="8498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4"/>
                  </a:gs>
                </a:gsLst>
                <a:lin ang="8100019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8" name="Google Shape;598;p27"/>
              <p:cNvSpPr/>
              <p:nvPr/>
            </p:nvSpPr>
            <p:spPr>
              <a:xfrm rot="10800000">
                <a:off x="7633470" y="1021404"/>
                <a:ext cx="2013668" cy="2013301"/>
              </a:xfrm>
              <a:custGeom>
                <a:rect b="b" l="l" r="r" t="t"/>
                <a:pathLst>
                  <a:path extrusionOk="0" h="71438" w="71451">
                    <a:moveTo>
                      <a:pt x="63330" y="632"/>
                    </a:moveTo>
                    <a:lnTo>
                      <a:pt x="70819" y="8121"/>
                    </a:lnTo>
                    <a:lnTo>
                      <a:pt x="8133" y="70807"/>
                    </a:lnTo>
                    <a:lnTo>
                      <a:pt x="644" y="63318"/>
                    </a:lnTo>
                    <a:lnTo>
                      <a:pt x="63330" y="632"/>
                    </a:lnTo>
                    <a:close/>
                    <a:moveTo>
                      <a:pt x="63330" y="1"/>
                    </a:moveTo>
                    <a:lnTo>
                      <a:pt x="1" y="63318"/>
                    </a:lnTo>
                    <a:lnTo>
                      <a:pt x="8133" y="71438"/>
                    </a:lnTo>
                    <a:lnTo>
                      <a:pt x="71450" y="8121"/>
                    </a:lnTo>
                    <a:lnTo>
                      <a:pt x="63330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4"/>
                  </a:gs>
                </a:gsLst>
                <a:lin ang="8100019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9" name="Google Shape;599;p27"/>
              <p:cNvSpPr/>
              <p:nvPr/>
            </p:nvSpPr>
            <p:spPr>
              <a:xfrm rot="10800000">
                <a:off x="7180999" y="221771"/>
                <a:ext cx="2076064" cy="2075726"/>
              </a:xfrm>
              <a:custGeom>
                <a:rect b="b" l="l" r="r" t="t"/>
                <a:pathLst>
                  <a:path extrusionOk="0" h="73653" w="73665">
                    <a:moveTo>
                      <a:pt x="67354" y="0"/>
                    </a:moveTo>
                    <a:lnTo>
                      <a:pt x="0" y="67354"/>
                    </a:lnTo>
                    <a:lnTo>
                      <a:pt x="6299" y="73652"/>
                    </a:lnTo>
                    <a:lnTo>
                      <a:pt x="73664" y="6299"/>
                    </a:lnTo>
                    <a:lnTo>
                      <a:pt x="67354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4"/>
                  </a:gs>
                </a:gsLst>
                <a:lin ang="8100019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0" name="Google Shape;600;p27"/>
              <p:cNvSpPr/>
              <p:nvPr/>
            </p:nvSpPr>
            <p:spPr>
              <a:xfrm rot="10800000">
                <a:off x="7122433" y="880803"/>
                <a:ext cx="2255925" cy="2255586"/>
              </a:xfrm>
              <a:custGeom>
                <a:rect b="b" l="l" r="r" t="t"/>
                <a:pathLst>
                  <a:path extrusionOk="0" h="80035" w="80047">
                    <a:moveTo>
                      <a:pt x="76141" y="1"/>
                    </a:moveTo>
                    <a:lnTo>
                      <a:pt x="1" y="76141"/>
                    </a:lnTo>
                    <a:lnTo>
                      <a:pt x="3894" y="80034"/>
                    </a:lnTo>
                    <a:lnTo>
                      <a:pt x="80046" y="3894"/>
                    </a:lnTo>
                    <a:lnTo>
                      <a:pt x="7614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4"/>
                  </a:gs>
                </a:gsLst>
                <a:lin ang="8100019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1" name="Google Shape;601;p27"/>
              <p:cNvSpPr/>
              <p:nvPr/>
            </p:nvSpPr>
            <p:spPr>
              <a:xfrm rot="10800000">
                <a:off x="8040857" y="2076358"/>
                <a:ext cx="2210945" cy="2210945"/>
              </a:xfrm>
              <a:custGeom>
                <a:rect b="b" l="l" r="r" t="t"/>
                <a:pathLst>
                  <a:path extrusionOk="0" h="78451" w="78451">
                    <a:moveTo>
                      <a:pt x="72200" y="632"/>
                    </a:moveTo>
                    <a:lnTo>
                      <a:pt x="77820" y="6251"/>
                    </a:lnTo>
                    <a:lnTo>
                      <a:pt x="6251" y="77819"/>
                    </a:lnTo>
                    <a:lnTo>
                      <a:pt x="632" y="72200"/>
                    </a:lnTo>
                    <a:lnTo>
                      <a:pt x="72200" y="632"/>
                    </a:lnTo>
                    <a:close/>
                    <a:moveTo>
                      <a:pt x="72200" y="1"/>
                    </a:moveTo>
                    <a:lnTo>
                      <a:pt x="1" y="72200"/>
                    </a:lnTo>
                    <a:lnTo>
                      <a:pt x="6251" y="78451"/>
                    </a:lnTo>
                    <a:lnTo>
                      <a:pt x="78451" y="6251"/>
                    </a:lnTo>
                    <a:lnTo>
                      <a:pt x="72200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4"/>
                  </a:gs>
                </a:gsLst>
                <a:lin ang="8100019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2" name="Google Shape;602;p27"/>
              <p:cNvSpPr/>
              <p:nvPr/>
            </p:nvSpPr>
            <p:spPr>
              <a:xfrm rot="10800000">
                <a:off x="6394191" y="2934875"/>
                <a:ext cx="158414" cy="158386"/>
              </a:xfrm>
              <a:custGeom>
                <a:rect b="b" l="l" r="r" t="t"/>
                <a:pathLst>
                  <a:path extrusionOk="0" h="5620" w="5621">
                    <a:moveTo>
                      <a:pt x="2811" y="631"/>
                    </a:moveTo>
                    <a:lnTo>
                      <a:pt x="4989" y="2810"/>
                    </a:lnTo>
                    <a:lnTo>
                      <a:pt x="2811" y="4989"/>
                    </a:lnTo>
                    <a:lnTo>
                      <a:pt x="632" y="2810"/>
                    </a:lnTo>
                    <a:lnTo>
                      <a:pt x="2811" y="631"/>
                    </a:lnTo>
                    <a:close/>
                    <a:moveTo>
                      <a:pt x="2811" y="0"/>
                    </a:moveTo>
                    <a:lnTo>
                      <a:pt x="1" y="2810"/>
                    </a:lnTo>
                    <a:lnTo>
                      <a:pt x="2811" y="5620"/>
                    </a:lnTo>
                    <a:lnTo>
                      <a:pt x="5620" y="2810"/>
                    </a:lnTo>
                    <a:lnTo>
                      <a:pt x="2811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4"/>
                  </a:gs>
                </a:gsLst>
                <a:lin ang="8100019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603" name="Google Shape;603;p27"/>
            <p:cNvSpPr/>
            <p:nvPr/>
          </p:nvSpPr>
          <p:spPr>
            <a:xfrm rot="10800000">
              <a:off x="8003720" y="2500713"/>
              <a:ext cx="158414" cy="158386"/>
            </a:xfrm>
            <a:custGeom>
              <a:rect b="b" l="l" r="r" t="t"/>
              <a:pathLst>
                <a:path extrusionOk="0" h="5620" w="5621">
                  <a:moveTo>
                    <a:pt x="2811" y="631"/>
                  </a:moveTo>
                  <a:lnTo>
                    <a:pt x="4989" y="2810"/>
                  </a:lnTo>
                  <a:lnTo>
                    <a:pt x="2811" y="4989"/>
                  </a:lnTo>
                  <a:lnTo>
                    <a:pt x="632" y="2810"/>
                  </a:lnTo>
                  <a:lnTo>
                    <a:pt x="2811" y="631"/>
                  </a:lnTo>
                  <a:close/>
                  <a:moveTo>
                    <a:pt x="2811" y="0"/>
                  </a:moveTo>
                  <a:lnTo>
                    <a:pt x="1" y="2810"/>
                  </a:lnTo>
                  <a:lnTo>
                    <a:pt x="2811" y="5620"/>
                  </a:lnTo>
                  <a:lnTo>
                    <a:pt x="5620" y="2810"/>
                  </a:lnTo>
                  <a:lnTo>
                    <a:pt x="2811" y="0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8100019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" name="Google Shape;604;p27"/>
            <p:cNvSpPr/>
            <p:nvPr/>
          </p:nvSpPr>
          <p:spPr>
            <a:xfrm rot="10800000">
              <a:off x="7012565" y="1399534"/>
              <a:ext cx="205704" cy="206042"/>
            </a:xfrm>
            <a:custGeom>
              <a:rect b="b" l="l" r="r" t="t"/>
              <a:pathLst>
                <a:path extrusionOk="0" h="7311" w="7299">
                  <a:moveTo>
                    <a:pt x="3655" y="0"/>
                  </a:moveTo>
                  <a:lnTo>
                    <a:pt x="0" y="3655"/>
                  </a:lnTo>
                  <a:lnTo>
                    <a:pt x="3655" y="7311"/>
                  </a:lnTo>
                  <a:lnTo>
                    <a:pt x="7299" y="3655"/>
                  </a:lnTo>
                  <a:lnTo>
                    <a:pt x="3655" y="0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8100019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05" name="Google Shape;605;p27"/>
          <p:cNvGrpSpPr/>
          <p:nvPr/>
        </p:nvGrpSpPr>
        <p:grpSpPr>
          <a:xfrm flipH="1">
            <a:off x="-1777668" y="-2393356"/>
            <a:ext cx="3358211" cy="4013080"/>
            <a:chOff x="6989444" y="-1353981"/>
            <a:chExt cx="3358211" cy="4013080"/>
          </a:xfrm>
        </p:grpSpPr>
        <p:grpSp>
          <p:nvGrpSpPr>
            <p:cNvPr id="606" name="Google Shape;606;p27"/>
            <p:cNvGrpSpPr/>
            <p:nvPr/>
          </p:nvGrpSpPr>
          <p:grpSpPr>
            <a:xfrm>
              <a:off x="6989444" y="-1353981"/>
              <a:ext cx="3358211" cy="3609358"/>
              <a:chOff x="6893591" y="325306"/>
              <a:chExt cx="3358211" cy="3609358"/>
            </a:xfrm>
          </p:grpSpPr>
          <p:sp>
            <p:nvSpPr>
              <p:cNvPr id="607" name="Google Shape;607;p27"/>
              <p:cNvSpPr/>
              <p:nvPr/>
            </p:nvSpPr>
            <p:spPr>
              <a:xfrm rot="10800000">
                <a:off x="6893591" y="325306"/>
                <a:ext cx="2753543" cy="2753515"/>
              </a:xfrm>
              <a:custGeom>
                <a:rect b="b" l="l" r="r" t="t"/>
                <a:pathLst>
                  <a:path extrusionOk="0" h="97703" w="97704">
                    <a:moveTo>
                      <a:pt x="84987" y="1"/>
                    </a:moveTo>
                    <a:lnTo>
                      <a:pt x="0" y="84987"/>
                    </a:lnTo>
                    <a:lnTo>
                      <a:pt x="12716" y="97703"/>
                    </a:lnTo>
                    <a:lnTo>
                      <a:pt x="97703" y="12716"/>
                    </a:lnTo>
                    <a:lnTo>
                      <a:pt x="8498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4"/>
                  </a:gs>
                </a:gsLst>
                <a:lin ang="8100019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8" name="Google Shape;608;p27"/>
              <p:cNvSpPr/>
              <p:nvPr/>
            </p:nvSpPr>
            <p:spPr>
              <a:xfrm rot="10800000">
                <a:off x="7633470" y="1021404"/>
                <a:ext cx="2013668" cy="2013301"/>
              </a:xfrm>
              <a:custGeom>
                <a:rect b="b" l="l" r="r" t="t"/>
                <a:pathLst>
                  <a:path extrusionOk="0" h="71438" w="71451">
                    <a:moveTo>
                      <a:pt x="63330" y="632"/>
                    </a:moveTo>
                    <a:lnTo>
                      <a:pt x="70819" y="8121"/>
                    </a:lnTo>
                    <a:lnTo>
                      <a:pt x="8133" y="70807"/>
                    </a:lnTo>
                    <a:lnTo>
                      <a:pt x="644" y="63318"/>
                    </a:lnTo>
                    <a:lnTo>
                      <a:pt x="63330" y="632"/>
                    </a:lnTo>
                    <a:close/>
                    <a:moveTo>
                      <a:pt x="63330" y="1"/>
                    </a:moveTo>
                    <a:lnTo>
                      <a:pt x="1" y="63318"/>
                    </a:lnTo>
                    <a:lnTo>
                      <a:pt x="8133" y="71438"/>
                    </a:lnTo>
                    <a:lnTo>
                      <a:pt x="71450" y="8121"/>
                    </a:lnTo>
                    <a:lnTo>
                      <a:pt x="63330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4"/>
                  </a:gs>
                </a:gsLst>
                <a:lin ang="8100019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9" name="Google Shape;609;p27"/>
              <p:cNvSpPr/>
              <p:nvPr/>
            </p:nvSpPr>
            <p:spPr>
              <a:xfrm rot="10800000">
                <a:off x="7626933" y="1679078"/>
                <a:ext cx="2255925" cy="2255586"/>
              </a:xfrm>
              <a:custGeom>
                <a:rect b="b" l="l" r="r" t="t"/>
                <a:pathLst>
                  <a:path extrusionOk="0" h="80035" w="80047">
                    <a:moveTo>
                      <a:pt x="76141" y="1"/>
                    </a:moveTo>
                    <a:lnTo>
                      <a:pt x="1" y="76141"/>
                    </a:lnTo>
                    <a:lnTo>
                      <a:pt x="3894" y="80034"/>
                    </a:lnTo>
                    <a:lnTo>
                      <a:pt x="80046" y="3894"/>
                    </a:lnTo>
                    <a:lnTo>
                      <a:pt x="7614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4"/>
                  </a:gs>
                </a:gsLst>
                <a:lin ang="8100019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0" name="Google Shape;610;p27"/>
              <p:cNvSpPr/>
              <p:nvPr/>
            </p:nvSpPr>
            <p:spPr>
              <a:xfrm rot="10800000">
                <a:off x="8040857" y="1679083"/>
                <a:ext cx="2210945" cy="2210945"/>
              </a:xfrm>
              <a:custGeom>
                <a:rect b="b" l="l" r="r" t="t"/>
                <a:pathLst>
                  <a:path extrusionOk="0" h="78451" w="78451">
                    <a:moveTo>
                      <a:pt x="72200" y="632"/>
                    </a:moveTo>
                    <a:lnTo>
                      <a:pt x="77820" y="6251"/>
                    </a:lnTo>
                    <a:lnTo>
                      <a:pt x="6251" y="77819"/>
                    </a:lnTo>
                    <a:lnTo>
                      <a:pt x="632" y="72200"/>
                    </a:lnTo>
                    <a:lnTo>
                      <a:pt x="72200" y="632"/>
                    </a:lnTo>
                    <a:close/>
                    <a:moveTo>
                      <a:pt x="72200" y="1"/>
                    </a:moveTo>
                    <a:lnTo>
                      <a:pt x="1" y="72200"/>
                    </a:lnTo>
                    <a:lnTo>
                      <a:pt x="6251" y="78451"/>
                    </a:lnTo>
                    <a:lnTo>
                      <a:pt x="78451" y="6251"/>
                    </a:lnTo>
                    <a:lnTo>
                      <a:pt x="72200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4"/>
                  </a:gs>
                </a:gsLst>
                <a:lin ang="8100019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1" name="Google Shape;611;p27"/>
              <p:cNvSpPr/>
              <p:nvPr/>
            </p:nvSpPr>
            <p:spPr>
              <a:xfrm rot="10800000">
                <a:off x="7337141" y="3430300"/>
                <a:ext cx="158414" cy="158386"/>
              </a:xfrm>
              <a:custGeom>
                <a:rect b="b" l="l" r="r" t="t"/>
                <a:pathLst>
                  <a:path extrusionOk="0" h="5620" w="5621">
                    <a:moveTo>
                      <a:pt x="2811" y="631"/>
                    </a:moveTo>
                    <a:lnTo>
                      <a:pt x="4989" y="2810"/>
                    </a:lnTo>
                    <a:lnTo>
                      <a:pt x="2811" y="4989"/>
                    </a:lnTo>
                    <a:lnTo>
                      <a:pt x="632" y="2810"/>
                    </a:lnTo>
                    <a:lnTo>
                      <a:pt x="2811" y="631"/>
                    </a:lnTo>
                    <a:close/>
                    <a:moveTo>
                      <a:pt x="2811" y="0"/>
                    </a:moveTo>
                    <a:lnTo>
                      <a:pt x="1" y="2810"/>
                    </a:lnTo>
                    <a:lnTo>
                      <a:pt x="2811" y="5620"/>
                    </a:lnTo>
                    <a:lnTo>
                      <a:pt x="5620" y="2810"/>
                    </a:lnTo>
                    <a:lnTo>
                      <a:pt x="2811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4"/>
                  </a:gs>
                </a:gsLst>
                <a:lin ang="8100019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612" name="Google Shape;612;p27"/>
            <p:cNvSpPr/>
            <p:nvPr/>
          </p:nvSpPr>
          <p:spPr>
            <a:xfrm rot="10800000">
              <a:off x="8003720" y="2500713"/>
              <a:ext cx="158414" cy="158386"/>
            </a:xfrm>
            <a:custGeom>
              <a:rect b="b" l="l" r="r" t="t"/>
              <a:pathLst>
                <a:path extrusionOk="0" h="5620" w="5621">
                  <a:moveTo>
                    <a:pt x="2811" y="631"/>
                  </a:moveTo>
                  <a:lnTo>
                    <a:pt x="4989" y="2810"/>
                  </a:lnTo>
                  <a:lnTo>
                    <a:pt x="2811" y="4989"/>
                  </a:lnTo>
                  <a:lnTo>
                    <a:pt x="632" y="2810"/>
                  </a:lnTo>
                  <a:lnTo>
                    <a:pt x="2811" y="631"/>
                  </a:lnTo>
                  <a:close/>
                  <a:moveTo>
                    <a:pt x="2811" y="0"/>
                  </a:moveTo>
                  <a:lnTo>
                    <a:pt x="1" y="2810"/>
                  </a:lnTo>
                  <a:lnTo>
                    <a:pt x="2811" y="5620"/>
                  </a:lnTo>
                  <a:lnTo>
                    <a:pt x="5620" y="2810"/>
                  </a:lnTo>
                  <a:lnTo>
                    <a:pt x="2811" y="0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8100019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" name="Google Shape;613;p27"/>
            <p:cNvSpPr/>
            <p:nvPr/>
          </p:nvSpPr>
          <p:spPr>
            <a:xfrm rot="10800000">
              <a:off x="7550715" y="1213784"/>
              <a:ext cx="205704" cy="206042"/>
            </a:xfrm>
            <a:custGeom>
              <a:rect b="b" l="l" r="r" t="t"/>
              <a:pathLst>
                <a:path extrusionOk="0" h="7311" w="7299">
                  <a:moveTo>
                    <a:pt x="3655" y="0"/>
                  </a:moveTo>
                  <a:lnTo>
                    <a:pt x="0" y="3655"/>
                  </a:lnTo>
                  <a:lnTo>
                    <a:pt x="3655" y="7311"/>
                  </a:lnTo>
                  <a:lnTo>
                    <a:pt x="7299" y="3655"/>
                  </a:lnTo>
                  <a:lnTo>
                    <a:pt x="3655" y="0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8100019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CUSTOM">
    <p:spTree>
      <p:nvGrpSpPr>
        <p:cNvPr id="614" name="Shape 61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slide" type="blank">
  <p:cSld name="BLANK">
    <p:spTree>
      <p:nvGrpSpPr>
        <p:cNvPr id="618" name="Shape 61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solidFill>
          <a:schemeClr val="accent1"/>
        </a:solidFill>
      </p:bgPr>
    </p:bg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4"/>
          <p:cNvSpPr txBox="1"/>
          <p:nvPr>
            <p:ph type="title"/>
          </p:nvPr>
        </p:nvSpPr>
        <p:spPr>
          <a:xfrm>
            <a:off x="599225" y="539924"/>
            <a:ext cx="7850100" cy="65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>
                <a:solidFill>
                  <a:srgbClr val="FFFFF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>
                <a:solidFill>
                  <a:srgbClr val="FFFFFF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>
                <a:solidFill>
                  <a:srgbClr val="FFFFFF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>
                <a:solidFill>
                  <a:srgbClr val="FFFFFF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>
                <a:solidFill>
                  <a:srgbClr val="FFFFFF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>
                <a:solidFill>
                  <a:srgbClr val="FFFFFF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>
                <a:solidFill>
                  <a:srgbClr val="FFFFFF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>
                <a:solidFill>
                  <a:srgbClr val="FFFFFF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66" name="Google Shape;66;p4"/>
          <p:cNvSpPr txBox="1"/>
          <p:nvPr>
            <p:ph idx="1" type="body"/>
          </p:nvPr>
        </p:nvSpPr>
        <p:spPr>
          <a:xfrm>
            <a:off x="599215" y="1287460"/>
            <a:ext cx="7770600" cy="277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AutoNum type="arabicPeriod"/>
              <a:defRPr sz="1200">
                <a:solidFill>
                  <a:srgbClr val="FFFFFF"/>
                </a:solidFill>
              </a:defRPr>
            </a:lvl1pPr>
            <a:lvl2pPr indent="-330200" lvl="1" marL="91440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Muli"/>
              <a:buAutoNum type="alphaLcPeriod"/>
              <a:defRPr>
                <a:solidFill>
                  <a:srgbClr val="FFFFFF"/>
                </a:solidFill>
              </a:defRPr>
            </a:lvl2pPr>
            <a:lvl3pPr indent="-330200" lvl="2" marL="137160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Muli"/>
              <a:buAutoNum type="romanLcPeriod"/>
              <a:defRPr>
                <a:solidFill>
                  <a:srgbClr val="FFFFFF"/>
                </a:solidFill>
              </a:defRPr>
            </a:lvl3pPr>
            <a:lvl4pPr indent="-330200" lvl="3" marL="182880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Muli"/>
              <a:buAutoNum type="arabicPeriod"/>
              <a:defRPr>
                <a:solidFill>
                  <a:srgbClr val="FFFFFF"/>
                </a:solidFill>
              </a:defRPr>
            </a:lvl4pPr>
            <a:lvl5pPr indent="-330200" lvl="4" marL="228600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Muli"/>
              <a:buAutoNum type="alphaLcPeriod"/>
              <a:defRPr>
                <a:solidFill>
                  <a:srgbClr val="FFFFFF"/>
                </a:solidFill>
              </a:defRPr>
            </a:lvl5pPr>
            <a:lvl6pPr indent="-330200" lvl="5" marL="274320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Muli"/>
              <a:buAutoNum type="romanLcPeriod"/>
              <a:defRPr>
                <a:solidFill>
                  <a:srgbClr val="FFFFFF"/>
                </a:solidFill>
              </a:defRPr>
            </a:lvl6pPr>
            <a:lvl7pPr indent="-330200" lvl="6" marL="320040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Muli"/>
              <a:buAutoNum type="arabicPeriod"/>
              <a:defRPr>
                <a:solidFill>
                  <a:srgbClr val="FFFFFF"/>
                </a:solidFill>
              </a:defRPr>
            </a:lvl7pPr>
            <a:lvl8pPr indent="-330200" lvl="7" marL="365760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Muli"/>
              <a:buAutoNum type="alphaLcPeriod"/>
              <a:defRPr>
                <a:solidFill>
                  <a:srgbClr val="FFFFFF"/>
                </a:solidFill>
              </a:defRPr>
            </a:lvl8pPr>
            <a:lvl9pPr indent="-330200" lvl="8" marL="4114800">
              <a:spcBef>
                <a:spcPts val="1600"/>
              </a:spcBef>
              <a:spcAft>
                <a:spcPts val="1600"/>
              </a:spcAft>
              <a:buClr>
                <a:srgbClr val="FFFFFF"/>
              </a:buClr>
              <a:buSzPts val="1600"/>
              <a:buFont typeface="Muli"/>
              <a:buAutoNum type="romanLcPeriod"/>
              <a:defRPr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67" name="Google Shape;67;p4"/>
          <p:cNvSpPr txBox="1"/>
          <p:nvPr/>
        </p:nvSpPr>
        <p:spPr>
          <a:xfrm>
            <a:off x="-295875" y="3054825"/>
            <a:ext cx="2159700" cy="50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8" name="Google Shape;68;p4"/>
          <p:cNvSpPr txBox="1"/>
          <p:nvPr>
            <p:ph idx="2" type="subTitle"/>
          </p:nvPr>
        </p:nvSpPr>
        <p:spPr>
          <a:xfrm>
            <a:off x="677325" y="4190075"/>
            <a:ext cx="4565100" cy="26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b="0" sz="11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9pPr>
          </a:lstStyle>
          <a:p/>
        </p:txBody>
      </p:sp>
      <p:grpSp>
        <p:nvGrpSpPr>
          <p:cNvPr id="69" name="Google Shape;69;p4"/>
          <p:cNvGrpSpPr/>
          <p:nvPr/>
        </p:nvGrpSpPr>
        <p:grpSpPr>
          <a:xfrm>
            <a:off x="7141441" y="-1921644"/>
            <a:ext cx="3614411" cy="3158531"/>
            <a:chOff x="7141441" y="-1921644"/>
            <a:chExt cx="3614411" cy="3158531"/>
          </a:xfrm>
        </p:grpSpPr>
        <p:sp>
          <p:nvSpPr>
            <p:cNvPr id="70" name="Google Shape;70;p4"/>
            <p:cNvSpPr/>
            <p:nvPr/>
          </p:nvSpPr>
          <p:spPr>
            <a:xfrm rot="10800000">
              <a:off x="7777341" y="-1921644"/>
              <a:ext cx="2753543" cy="2753515"/>
            </a:xfrm>
            <a:custGeom>
              <a:rect b="b" l="l" r="r" t="t"/>
              <a:pathLst>
                <a:path extrusionOk="0" h="97703" w="97704">
                  <a:moveTo>
                    <a:pt x="84987" y="1"/>
                  </a:moveTo>
                  <a:lnTo>
                    <a:pt x="0" y="84987"/>
                  </a:lnTo>
                  <a:lnTo>
                    <a:pt x="12716" y="97703"/>
                  </a:lnTo>
                  <a:lnTo>
                    <a:pt x="97703" y="12716"/>
                  </a:lnTo>
                  <a:lnTo>
                    <a:pt x="84987" y="1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8100019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" name="Google Shape;71;p4"/>
            <p:cNvSpPr/>
            <p:nvPr/>
          </p:nvSpPr>
          <p:spPr>
            <a:xfrm rot="10800000">
              <a:off x="8345184" y="670776"/>
              <a:ext cx="208043" cy="207733"/>
            </a:xfrm>
            <a:custGeom>
              <a:rect b="b" l="l" r="r" t="t"/>
              <a:pathLst>
                <a:path extrusionOk="0" h="7371" w="7382">
                  <a:moveTo>
                    <a:pt x="3691" y="1"/>
                  </a:moveTo>
                  <a:lnTo>
                    <a:pt x="0" y="3680"/>
                  </a:lnTo>
                  <a:lnTo>
                    <a:pt x="3691" y="7371"/>
                  </a:lnTo>
                  <a:lnTo>
                    <a:pt x="7382" y="3680"/>
                  </a:lnTo>
                  <a:lnTo>
                    <a:pt x="3691" y="1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8100019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4"/>
            <p:cNvSpPr/>
            <p:nvPr/>
          </p:nvSpPr>
          <p:spPr>
            <a:xfrm rot="10800000">
              <a:off x="7977318" y="1078474"/>
              <a:ext cx="158386" cy="158414"/>
            </a:xfrm>
            <a:custGeom>
              <a:rect b="b" l="l" r="r" t="t"/>
              <a:pathLst>
                <a:path extrusionOk="0" h="5621" w="5620">
                  <a:moveTo>
                    <a:pt x="2810" y="632"/>
                  </a:moveTo>
                  <a:lnTo>
                    <a:pt x="4989" y="2811"/>
                  </a:lnTo>
                  <a:lnTo>
                    <a:pt x="2810" y="4989"/>
                  </a:lnTo>
                  <a:lnTo>
                    <a:pt x="631" y="2811"/>
                  </a:lnTo>
                  <a:lnTo>
                    <a:pt x="2810" y="632"/>
                  </a:lnTo>
                  <a:close/>
                  <a:moveTo>
                    <a:pt x="2810" y="1"/>
                  </a:moveTo>
                  <a:lnTo>
                    <a:pt x="0" y="2811"/>
                  </a:lnTo>
                  <a:lnTo>
                    <a:pt x="2810" y="5621"/>
                  </a:lnTo>
                  <a:lnTo>
                    <a:pt x="5620" y="2811"/>
                  </a:lnTo>
                  <a:lnTo>
                    <a:pt x="2810" y="1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8100019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" name="Google Shape;73;p4"/>
            <p:cNvSpPr/>
            <p:nvPr/>
          </p:nvSpPr>
          <p:spPr>
            <a:xfrm rot="10800000">
              <a:off x="7141441" y="242625"/>
              <a:ext cx="158414" cy="158386"/>
            </a:xfrm>
            <a:custGeom>
              <a:rect b="b" l="l" r="r" t="t"/>
              <a:pathLst>
                <a:path extrusionOk="0" h="5620" w="5621">
                  <a:moveTo>
                    <a:pt x="2811" y="631"/>
                  </a:moveTo>
                  <a:lnTo>
                    <a:pt x="4989" y="2810"/>
                  </a:lnTo>
                  <a:lnTo>
                    <a:pt x="2811" y="4989"/>
                  </a:lnTo>
                  <a:lnTo>
                    <a:pt x="632" y="2810"/>
                  </a:lnTo>
                  <a:lnTo>
                    <a:pt x="2811" y="631"/>
                  </a:lnTo>
                  <a:close/>
                  <a:moveTo>
                    <a:pt x="2811" y="0"/>
                  </a:moveTo>
                  <a:lnTo>
                    <a:pt x="1" y="2810"/>
                  </a:lnTo>
                  <a:lnTo>
                    <a:pt x="2811" y="5620"/>
                  </a:lnTo>
                  <a:lnTo>
                    <a:pt x="5620" y="2810"/>
                  </a:lnTo>
                  <a:lnTo>
                    <a:pt x="2811" y="0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8100019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" name="Google Shape;74;p4"/>
            <p:cNvSpPr/>
            <p:nvPr/>
          </p:nvSpPr>
          <p:spPr>
            <a:xfrm rot="10800000">
              <a:off x="7402167" y="670785"/>
              <a:ext cx="536567" cy="536228"/>
            </a:xfrm>
            <a:custGeom>
              <a:rect b="b" l="l" r="r" t="t"/>
              <a:pathLst>
                <a:path extrusionOk="0" h="19027" w="19039">
                  <a:moveTo>
                    <a:pt x="9525" y="0"/>
                  </a:moveTo>
                  <a:lnTo>
                    <a:pt x="0" y="9513"/>
                  </a:lnTo>
                  <a:lnTo>
                    <a:pt x="9525" y="19027"/>
                  </a:lnTo>
                  <a:lnTo>
                    <a:pt x="19038" y="9513"/>
                  </a:lnTo>
                  <a:lnTo>
                    <a:pt x="9525" y="0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8100019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Google Shape;75;p4"/>
            <p:cNvSpPr/>
            <p:nvPr/>
          </p:nvSpPr>
          <p:spPr>
            <a:xfrm rot="10800000">
              <a:off x="7421636" y="324159"/>
              <a:ext cx="205704" cy="206042"/>
            </a:xfrm>
            <a:custGeom>
              <a:rect b="b" l="l" r="r" t="t"/>
              <a:pathLst>
                <a:path extrusionOk="0" h="7311" w="7299">
                  <a:moveTo>
                    <a:pt x="3655" y="0"/>
                  </a:moveTo>
                  <a:lnTo>
                    <a:pt x="0" y="3655"/>
                  </a:lnTo>
                  <a:lnTo>
                    <a:pt x="3655" y="7311"/>
                  </a:lnTo>
                  <a:lnTo>
                    <a:pt x="7299" y="3655"/>
                  </a:lnTo>
                  <a:lnTo>
                    <a:pt x="3655" y="0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8100019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4"/>
            <p:cNvSpPr/>
            <p:nvPr/>
          </p:nvSpPr>
          <p:spPr>
            <a:xfrm rot="10800000">
              <a:off x="8544907" y="-1516142"/>
              <a:ext cx="2210945" cy="2210945"/>
            </a:xfrm>
            <a:custGeom>
              <a:rect b="b" l="l" r="r" t="t"/>
              <a:pathLst>
                <a:path extrusionOk="0" h="78451" w="78451">
                  <a:moveTo>
                    <a:pt x="72200" y="632"/>
                  </a:moveTo>
                  <a:lnTo>
                    <a:pt x="77820" y="6251"/>
                  </a:lnTo>
                  <a:lnTo>
                    <a:pt x="6251" y="77819"/>
                  </a:lnTo>
                  <a:lnTo>
                    <a:pt x="632" y="72200"/>
                  </a:lnTo>
                  <a:lnTo>
                    <a:pt x="72200" y="632"/>
                  </a:lnTo>
                  <a:close/>
                  <a:moveTo>
                    <a:pt x="72200" y="1"/>
                  </a:moveTo>
                  <a:lnTo>
                    <a:pt x="1" y="72200"/>
                  </a:lnTo>
                  <a:lnTo>
                    <a:pt x="6251" y="78451"/>
                  </a:lnTo>
                  <a:lnTo>
                    <a:pt x="78451" y="6251"/>
                  </a:lnTo>
                  <a:lnTo>
                    <a:pt x="72200" y="1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8100019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bg>
      <p:bgPr>
        <a:solidFill>
          <a:schemeClr val="accent1"/>
        </a:solidFill>
      </p:bgPr>
    </p:bg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5"/>
          <p:cNvSpPr/>
          <p:nvPr/>
        </p:nvSpPr>
        <p:spPr>
          <a:xfrm rot="5400000">
            <a:off x="-142725" y="-420475"/>
            <a:ext cx="7743900" cy="7743900"/>
          </a:xfrm>
          <a:prstGeom prst="rtTriangle">
            <a:avLst/>
          </a:prstGeom>
          <a:gradFill>
            <a:gsLst>
              <a:gs pos="0">
                <a:schemeClr val="accent4"/>
              </a:gs>
              <a:gs pos="100000">
                <a:schemeClr val="accent2"/>
              </a:gs>
            </a:gsLst>
            <a:lin ang="1350003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5"/>
          <p:cNvSpPr txBox="1"/>
          <p:nvPr>
            <p:ph type="title"/>
          </p:nvPr>
        </p:nvSpPr>
        <p:spPr>
          <a:xfrm>
            <a:off x="712950" y="1574125"/>
            <a:ext cx="3095400" cy="83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5000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>
                <a:solidFill>
                  <a:schemeClr val="accent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>
                <a:solidFill>
                  <a:schemeClr val="accent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>
                <a:solidFill>
                  <a:schemeClr val="accent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>
                <a:solidFill>
                  <a:schemeClr val="accent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>
                <a:solidFill>
                  <a:schemeClr val="accent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>
                <a:solidFill>
                  <a:schemeClr val="accent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>
                <a:solidFill>
                  <a:schemeClr val="accent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80" name="Google Shape;80;p5"/>
          <p:cNvSpPr txBox="1"/>
          <p:nvPr>
            <p:ph idx="2" type="title"/>
          </p:nvPr>
        </p:nvSpPr>
        <p:spPr>
          <a:xfrm>
            <a:off x="5339975" y="1574125"/>
            <a:ext cx="3086700" cy="83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50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>
                <a:solidFill>
                  <a:schemeClr val="accen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>
                <a:solidFill>
                  <a:schemeClr val="accen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>
                <a:solidFill>
                  <a:schemeClr val="accen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>
                <a:solidFill>
                  <a:schemeClr val="accen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>
                <a:solidFill>
                  <a:schemeClr val="accen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>
                <a:solidFill>
                  <a:schemeClr val="accen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>
                <a:solidFill>
                  <a:schemeClr val="accen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81" name="Google Shape;81;p5"/>
          <p:cNvSpPr txBox="1"/>
          <p:nvPr>
            <p:ph idx="1" type="subTitle"/>
          </p:nvPr>
        </p:nvSpPr>
        <p:spPr>
          <a:xfrm>
            <a:off x="5531225" y="2457275"/>
            <a:ext cx="2704200" cy="111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0" sz="2000"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82" name="Google Shape;82;p5"/>
          <p:cNvSpPr txBox="1"/>
          <p:nvPr>
            <p:ph idx="3" type="subTitle"/>
          </p:nvPr>
        </p:nvSpPr>
        <p:spPr>
          <a:xfrm>
            <a:off x="903475" y="2457275"/>
            <a:ext cx="2704200" cy="111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0" sz="20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grpSp>
        <p:nvGrpSpPr>
          <p:cNvPr id="83" name="Google Shape;83;p5"/>
          <p:cNvGrpSpPr/>
          <p:nvPr/>
        </p:nvGrpSpPr>
        <p:grpSpPr>
          <a:xfrm>
            <a:off x="-1345888" y="-2051672"/>
            <a:ext cx="4226616" cy="3325016"/>
            <a:chOff x="-2085486" y="-2135427"/>
            <a:chExt cx="4226616" cy="3325016"/>
          </a:xfrm>
        </p:grpSpPr>
        <p:sp>
          <p:nvSpPr>
            <p:cNvPr id="84" name="Google Shape;84;p5"/>
            <p:cNvSpPr/>
            <p:nvPr/>
          </p:nvSpPr>
          <p:spPr>
            <a:xfrm rot="5400000">
              <a:off x="-1017416" y="-1919645"/>
              <a:ext cx="2753543" cy="2753515"/>
            </a:xfrm>
            <a:custGeom>
              <a:rect b="b" l="l" r="r" t="t"/>
              <a:pathLst>
                <a:path extrusionOk="0" h="97703" w="97704">
                  <a:moveTo>
                    <a:pt x="84987" y="1"/>
                  </a:moveTo>
                  <a:lnTo>
                    <a:pt x="0" y="84987"/>
                  </a:lnTo>
                  <a:lnTo>
                    <a:pt x="12716" y="97703"/>
                  </a:lnTo>
                  <a:lnTo>
                    <a:pt x="97703" y="12716"/>
                  </a:lnTo>
                  <a:lnTo>
                    <a:pt x="8498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" name="Google Shape;85;p5"/>
            <p:cNvSpPr/>
            <p:nvPr/>
          </p:nvSpPr>
          <p:spPr>
            <a:xfrm rot="5400000">
              <a:off x="-1286037" y="-1530580"/>
              <a:ext cx="2013668" cy="2013301"/>
            </a:xfrm>
            <a:custGeom>
              <a:rect b="b" l="l" r="r" t="t"/>
              <a:pathLst>
                <a:path extrusionOk="0" h="71438" w="71451">
                  <a:moveTo>
                    <a:pt x="63330" y="632"/>
                  </a:moveTo>
                  <a:lnTo>
                    <a:pt x="70819" y="8121"/>
                  </a:lnTo>
                  <a:lnTo>
                    <a:pt x="8133" y="70807"/>
                  </a:lnTo>
                  <a:lnTo>
                    <a:pt x="644" y="63318"/>
                  </a:lnTo>
                  <a:lnTo>
                    <a:pt x="63330" y="632"/>
                  </a:lnTo>
                  <a:close/>
                  <a:moveTo>
                    <a:pt x="63330" y="1"/>
                  </a:moveTo>
                  <a:lnTo>
                    <a:pt x="1" y="63318"/>
                  </a:lnTo>
                  <a:lnTo>
                    <a:pt x="8133" y="71438"/>
                  </a:lnTo>
                  <a:lnTo>
                    <a:pt x="71450" y="8121"/>
                  </a:lnTo>
                  <a:lnTo>
                    <a:pt x="6333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5"/>
            <p:cNvSpPr/>
            <p:nvPr/>
          </p:nvSpPr>
          <p:spPr>
            <a:xfrm rot="5400000">
              <a:off x="-2085656" y="-1521519"/>
              <a:ext cx="2076064" cy="2075726"/>
            </a:xfrm>
            <a:custGeom>
              <a:rect b="b" l="l" r="r" t="t"/>
              <a:pathLst>
                <a:path extrusionOk="0" h="73653" w="73665">
                  <a:moveTo>
                    <a:pt x="67354" y="0"/>
                  </a:moveTo>
                  <a:lnTo>
                    <a:pt x="0" y="67354"/>
                  </a:lnTo>
                  <a:lnTo>
                    <a:pt x="6299" y="73652"/>
                  </a:lnTo>
                  <a:lnTo>
                    <a:pt x="73664" y="6299"/>
                  </a:lnTo>
                  <a:lnTo>
                    <a:pt x="6735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5"/>
            <p:cNvSpPr/>
            <p:nvPr/>
          </p:nvSpPr>
          <p:spPr>
            <a:xfrm rot="5400000">
              <a:off x="-1426624" y="-1261814"/>
              <a:ext cx="2255925" cy="2255586"/>
            </a:xfrm>
            <a:custGeom>
              <a:rect b="b" l="l" r="r" t="t"/>
              <a:pathLst>
                <a:path extrusionOk="0" h="80035" w="80047">
                  <a:moveTo>
                    <a:pt x="76141" y="1"/>
                  </a:moveTo>
                  <a:lnTo>
                    <a:pt x="1" y="76141"/>
                  </a:lnTo>
                  <a:lnTo>
                    <a:pt x="3894" y="80034"/>
                  </a:lnTo>
                  <a:lnTo>
                    <a:pt x="80046" y="3894"/>
                  </a:lnTo>
                  <a:lnTo>
                    <a:pt x="7614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Google Shape;88;p5"/>
            <p:cNvSpPr/>
            <p:nvPr/>
          </p:nvSpPr>
          <p:spPr>
            <a:xfrm rot="5400000">
              <a:off x="-628175" y="-2135427"/>
              <a:ext cx="2210945" cy="2210945"/>
            </a:xfrm>
            <a:custGeom>
              <a:rect b="b" l="l" r="r" t="t"/>
              <a:pathLst>
                <a:path extrusionOk="0" h="78451" w="78451">
                  <a:moveTo>
                    <a:pt x="72200" y="632"/>
                  </a:moveTo>
                  <a:lnTo>
                    <a:pt x="77820" y="6251"/>
                  </a:lnTo>
                  <a:lnTo>
                    <a:pt x="6251" y="77819"/>
                  </a:lnTo>
                  <a:lnTo>
                    <a:pt x="632" y="72200"/>
                  </a:lnTo>
                  <a:lnTo>
                    <a:pt x="72200" y="632"/>
                  </a:lnTo>
                  <a:close/>
                  <a:moveTo>
                    <a:pt x="72200" y="1"/>
                  </a:moveTo>
                  <a:lnTo>
                    <a:pt x="1" y="72200"/>
                  </a:lnTo>
                  <a:lnTo>
                    <a:pt x="6251" y="78451"/>
                  </a:lnTo>
                  <a:lnTo>
                    <a:pt x="78451" y="6251"/>
                  </a:lnTo>
                  <a:lnTo>
                    <a:pt x="7220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" name="Google Shape;89;p5"/>
            <p:cNvSpPr/>
            <p:nvPr/>
          </p:nvSpPr>
          <p:spPr>
            <a:xfrm rot="5400000">
              <a:off x="1507088" y="202"/>
              <a:ext cx="208043" cy="207733"/>
            </a:xfrm>
            <a:custGeom>
              <a:rect b="b" l="l" r="r" t="t"/>
              <a:pathLst>
                <a:path extrusionOk="0" h="7371" w="7382">
                  <a:moveTo>
                    <a:pt x="3691" y="1"/>
                  </a:moveTo>
                  <a:lnTo>
                    <a:pt x="0" y="3680"/>
                  </a:lnTo>
                  <a:lnTo>
                    <a:pt x="3691" y="7371"/>
                  </a:lnTo>
                  <a:lnTo>
                    <a:pt x="7382" y="3680"/>
                  </a:lnTo>
                  <a:lnTo>
                    <a:pt x="369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" name="Google Shape;90;p5"/>
            <p:cNvSpPr/>
            <p:nvPr/>
          </p:nvSpPr>
          <p:spPr>
            <a:xfrm rot="5400000">
              <a:off x="-10122" y="573147"/>
              <a:ext cx="344644" cy="344644"/>
            </a:xfrm>
            <a:custGeom>
              <a:rect b="b" l="l" r="r" t="t"/>
              <a:pathLst>
                <a:path extrusionOk="0" h="12229" w="12229">
                  <a:moveTo>
                    <a:pt x="6121" y="1"/>
                  </a:moveTo>
                  <a:lnTo>
                    <a:pt x="1" y="6120"/>
                  </a:lnTo>
                  <a:lnTo>
                    <a:pt x="6121" y="12228"/>
                  </a:lnTo>
                  <a:lnTo>
                    <a:pt x="12229" y="6120"/>
                  </a:lnTo>
                  <a:lnTo>
                    <a:pt x="612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" name="Google Shape;91;p5"/>
            <p:cNvSpPr/>
            <p:nvPr/>
          </p:nvSpPr>
          <p:spPr>
            <a:xfrm rot="5400000">
              <a:off x="1982730" y="475507"/>
              <a:ext cx="158386" cy="158414"/>
            </a:xfrm>
            <a:custGeom>
              <a:rect b="b" l="l" r="r" t="t"/>
              <a:pathLst>
                <a:path extrusionOk="0" h="5621" w="5620">
                  <a:moveTo>
                    <a:pt x="2810" y="632"/>
                  </a:moveTo>
                  <a:lnTo>
                    <a:pt x="4989" y="2811"/>
                  </a:lnTo>
                  <a:lnTo>
                    <a:pt x="2810" y="4989"/>
                  </a:lnTo>
                  <a:lnTo>
                    <a:pt x="631" y="2811"/>
                  </a:lnTo>
                  <a:lnTo>
                    <a:pt x="2810" y="632"/>
                  </a:lnTo>
                  <a:close/>
                  <a:moveTo>
                    <a:pt x="2810" y="1"/>
                  </a:moveTo>
                  <a:lnTo>
                    <a:pt x="0" y="2811"/>
                  </a:lnTo>
                  <a:lnTo>
                    <a:pt x="2810" y="5621"/>
                  </a:lnTo>
                  <a:lnTo>
                    <a:pt x="5620" y="2811"/>
                  </a:lnTo>
                  <a:lnTo>
                    <a:pt x="281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" name="Google Shape;92;p5"/>
            <p:cNvSpPr/>
            <p:nvPr/>
          </p:nvSpPr>
          <p:spPr>
            <a:xfrm rot="5400000">
              <a:off x="759637" y="515118"/>
              <a:ext cx="336584" cy="336584"/>
            </a:xfrm>
            <a:custGeom>
              <a:rect b="b" l="l" r="r" t="t"/>
              <a:pathLst>
                <a:path extrusionOk="0" h="11943" w="11943">
                  <a:moveTo>
                    <a:pt x="5965" y="1"/>
                  </a:moveTo>
                  <a:lnTo>
                    <a:pt x="0" y="5966"/>
                  </a:lnTo>
                  <a:lnTo>
                    <a:pt x="5965" y="11943"/>
                  </a:lnTo>
                  <a:lnTo>
                    <a:pt x="11942" y="5966"/>
                  </a:lnTo>
                  <a:lnTo>
                    <a:pt x="596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" name="Google Shape;93;p5"/>
            <p:cNvSpPr/>
            <p:nvPr/>
          </p:nvSpPr>
          <p:spPr>
            <a:xfrm rot="5400000">
              <a:off x="1228570" y="983715"/>
              <a:ext cx="205704" cy="206042"/>
            </a:xfrm>
            <a:custGeom>
              <a:rect b="b" l="l" r="r" t="t"/>
              <a:pathLst>
                <a:path extrusionOk="0" h="7311" w="7299">
                  <a:moveTo>
                    <a:pt x="3655" y="0"/>
                  </a:moveTo>
                  <a:lnTo>
                    <a:pt x="0" y="3655"/>
                  </a:lnTo>
                  <a:lnTo>
                    <a:pt x="3655" y="7311"/>
                  </a:lnTo>
                  <a:lnTo>
                    <a:pt x="7299" y="3655"/>
                  </a:lnTo>
                  <a:lnTo>
                    <a:pt x="36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4" name="Google Shape;94;p5"/>
          <p:cNvGrpSpPr/>
          <p:nvPr/>
        </p:nvGrpSpPr>
        <p:grpSpPr>
          <a:xfrm rot="10800000">
            <a:off x="7401487" y="4575023"/>
            <a:ext cx="4226616" cy="3325016"/>
            <a:chOff x="-2085486" y="-2135427"/>
            <a:chExt cx="4226616" cy="3325016"/>
          </a:xfrm>
        </p:grpSpPr>
        <p:sp>
          <p:nvSpPr>
            <p:cNvPr id="95" name="Google Shape;95;p5"/>
            <p:cNvSpPr/>
            <p:nvPr/>
          </p:nvSpPr>
          <p:spPr>
            <a:xfrm rot="5400000">
              <a:off x="-1017416" y="-1919645"/>
              <a:ext cx="2753543" cy="2753515"/>
            </a:xfrm>
            <a:custGeom>
              <a:rect b="b" l="l" r="r" t="t"/>
              <a:pathLst>
                <a:path extrusionOk="0" h="97703" w="97704">
                  <a:moveTo>
                    <a:pt x="84987" y="1"/>
                  </a:moveTo>
                  <a:lnTo>
                    <a:pt x="0" y="84987"/>
                  </a:lnTo>
                  <a:lnTo>
                    <a:pt x="12716" y="97703"/>
                  </a:lnTo>
                  <a:lnTo>
                    <a:pt x="97703" y="12716"/>
                  </a:lnTo>
                  <a:lnTo>
                    <a:pt x="84987" y="1"/>
                  </a:ln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accent2"/>
                </a:gs>
              </a:gsLst>
              <a:lin ang="16200038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" name="Google Shape;96;p5"/>
            <p:cNvSpPr/>
            <p:nvPr/>
          </p:nvSpPr>
          <p:spPr>
            <a:xfrm rot="5400000">
              <a:off x="-1286037" y="-1530580"/>
              <a:ext cx="2013668" cy="2013301"/>
            </a:xfrm>
            <a:custGeom>
              <a:rect b="b" l="l" r="r" t="t"/>
              <a:pathLst>
                <a:path extrusionOk="0" h="71438" w="71451">
                  <a:moveTo>
                    <a:pt x="63330" y="632"/>
                  </a:moveTo>
                  <a:lnTo>
                    <a:pt x="70819" y="8121"/>
                  </a:lnTo>
                  <a:lnTo>
                    <a:pt x="8133" y="70807"/>
                  </a:lnTo>
                  <a:lnTo>
                    <a:pt x="644" y="63318"/>
                  </a:lnTo>
                  <a:lnTo>
                    <a:pt x="63330" y="632"/>
                  </a:lnTo>
                  <a:close/>
                  <a:moveTo>
                    <a:pt x="63330" y="1"/>
                  </a:moveTo>
                  <a:lnTo>
                    <a:pt x="1" y="63318"/>
                  </a:lnTo>
                  <a:lnTo>
                    <a:pt x="8133" y="71438"/>
                  </a:lnTo>
                  <a:lnTo>
                    <a:pt x="71450" y="8121"/>
                  </a:lnTo>
                  <a:lnTo>
                    <a:pt x="63330" y="1"/>
                  </a:ln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accent2"/>
                </a:gs>
              </a:gsLst>
              <a:lin ang="16200038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" name="Google Shape;97;p5"/>
            <p:cNvSpPr/>
            <p:nvPr/>
          </p:nvSpPr>
          <p:spPr>
            <a:xfrm rot="5400000">
              <a:off x="-2085656" y="-1521519"/>
              <a:ext cx="2076064" cy="2075726"/>
            </a:xfrm>
            <a:custGeom>
              <a:rect b="b" l="l" r="r" t="t"/>
              <a:pathLst>
                <a:path extrusionOk="0" h="73653" w="73665">
                  <a:moveTo>
                    <a:pt x="67354" y="0"/>
                  </a:moveTo>
                  <a:lnTo>
                    <a:pt x="0" y="67354"/>
                  </a:lnTo>
                  <a:lnTo>
                    <a:pt x="6299" y="73652"/>
                  </a:lnTo>
                  <a:lnTo>
                    <a:pt x="73664" y="6299"/>
                  </a:lnTo>
                  <a:lnTo>
                    <a:pt x="67354" y="0"/>
                  </a:ln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accent2"/>
                </a:gs>
              </a:gsLst>
              <a:lin ang="16200038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" name="Google Shape;98;p5"/>
            <p:cNvSpPr/>
            <p:nvPr/>
          </p:nvSpPr>
          <p:spPr>
            <a:xfrm rot="5400000">
              <a:off x="-1426624" y="-1261814"/>
              <a:ext cx="2255925" cy="2255586"/>
            </a:xfrm>
            <a:custGeom>
              <a:rect b="b" l="l" r="r" t="t"/>
              <a:pathLst>
                <a:path extrusionOk="0" h="80035" w="80047">
                  <a:moveTo>
                    <a:pt x="76141" y="1"/>
                  </a:moveTo>
                  <a:lnTo>
                    <a:pt x="1" y="76141"/>
                  </a:lnTo>
                  <a:lnTo>
                    <a:pt x="3894" y="80034"/>
                  </a:lnTo>
                  <a:lnTo>
                    <a:pt x="80046" y="3894"/>
                  </a:lnTo>
                  <a:lnTo>
                    <a:pt x="76141" y="1"/>
                  </a:ln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accent2"/>
                </a:gs>
              </a:gsLst>
              <a:lin ang="16200038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" name="Google Shape;99;p5"/>
            <p:cNvSpPr/>
            <p:nvPr/>
          </p:nvSpPr>
          <p:spPr>
            <a:xfrm rot="5400000">
              <a:off x="-628175" y="-2135427"/>
              <a:ext cx="2210945" cy="2210945"/>
            </a:xfrm>
            <a:custGeom>
              <a:rect b="b" l="l" r="r" t="t"/>
              <a:pathLst>
                <a:path extrusionOk="0" h="78451" w="78451">
                  <a:moveTo>
                    <a:pt x="72200" y="632"/>
                  </a:moveTo>
                  <a:lnTo>
                    <a:pt x="77820" y="6251"/>
                  </a:lnTo>
                  <a:lnTo>
                    <a:pt x="6251" y="77819"/>
                  </a:lnTo>
                  <a:lnTo>
                    <a:pt x="632" y="72200"/>
                  </a:lnTo>
                  <a:lnTo>
                    <a:pt x="72200" y="632"/>
                  </a:lnTo>
                  <a:close/>
                  <a:moveTo>
                    <a:pt x="72200" y="1"/>
                  </a:moveTo>
                  <a:lnTo>
                    <a:pt x="1" y="72200"/>
                  </a:lnTo>
                  <a:lnTo>
                    <a:pt x="6251" y="78451"/>
                  </a:lnTo>
                  <a:lnTo>
                    <a:pt x="78451" y="6251"/>
                  </a:lnTo>
                  <a:lnTo>
                    <a:pt x="72200" y="1"/>
                  </a:ln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accent2"/>
                </a:gs>
              </a:gsLst>
              <a:lin ang="16200038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" name="Google Shape;100;p5"/>
            <p:cNvSpPr/>
            <p:nvPr/>
          </p:nvSpPr>
          <p:spPr>
            <a:xfrm rot="5400000">
              <a:off x="1507088" y="202"/>
              <a:ext cx="208043" cy="207733"/>
            </a:xfrm>
            <a:custGeom>
              <a:rect b="b" l="l" r="r" t="t"/>
              <a:pathLst>
                <a:path extrusionOk="0" h="7371" w="7382">
                  <a:moveTo>
                    <a:pt x="3691" y="1"/>
                  </a:moveTo>
                  <a:lnTo>
                    <a:pt x="0" y="3680"/>
                  </a:lnTo>
                  <a:lnTo>
                    <a:pt x="3691" y="7371"/>
                  </a:lnTo>
                  <a:lnTo>
                    <a:pt x="7382" y="3680"/>
                  </a:lnTo>
                  <a:lnTo>
                    <a:pt x="3691" y="1"/>
                  </a:ln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accent2"/>
                </a:gs>
              </a:gsLst>
              <a:lin ang="16200038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" name="Google Shape;101;p5"/>
            <p:cNvSpPr/>
            <p:nvPr/>
          </p:nvSpPr>
          <p:spPr>
            <a:xfrm rot="5400000">
              <a:off x="-10122" y="573147"/>
              <a:ext cx="344644" cy="344644"/>
            </a:xfrm>
            <a:custGeom>
              <a:rect b="b" l="l" r="r" t="t"/>
              <a:pathLst>
                <a:path extrusionOk="0" h="12229" w="12229">
                  <a:moveTo>
                    <a:pt x="6121" y="1"/>
                  </a:moveTo>
                  <a:lnTo>
                    <a:pt x="1" y="6120"/>
                  </a:lnTo>
                  <a:lnTo>
                    <a:pt x="6121" y="12228"/>
                  </a:lnTo>
                  <a:lnTo>
                    <a:pt x="12229" y="6120"/>
                  </a:lnTo>
                  <a:lnTo>
                    <a:pt x="6121" y="1"/>
                  </a:ln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accent2"/>
                </a:gs>
              </a:gsLst>
              <a:lin ang="16200038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5"/>
            <p:cNvSpPr/>
            <p:nvPr/>
          </p:nvSpPr>
          <p:spPr>
            <a:xfrm rot="5400000">
              <a:off x="1982730" y="475507"/>
              <a:ext cx="158386" cy="158414"/>
            </a:xfrm>
            <a:custGeom>
              <a:rect b="b" l="l" r="r" t="t"/>
              <a:pathLst>
                <a:path extrusionOk="0" h="5621" w="5620">
                  <a:moveTo>
                    <a:pt x="2810" y="632"/>
                  </a:moveTo>
                  <a:lnTo>
                    <a:pt x="4989" y="2811"/>
                  </a:lnTo>
                  <a:lnTo>
                    <a:pt x="2810" y="4989"/>
                  </a:lnTo>
                  <a:lnTo>
                    <a:pt x="631" y="2811"/>
                  </a:lnTo>
                  <a:lnTo>
                    <a:pt x="2810" y="632"/>
                  </a:lnTo>
                  <a:close/>
                  <a:moveTo>
                    <a:pt x="2810" y="1"/>
                  </a:moveTo>
                  <a:lnTo>
                    <a:pt x="0" y="2811"/>
                  </a:lnTo>
                  <a:lnTo>
                    <a:pt x="2810" y="5621"/>
                  </a:lnTo>
                  <a:lnTo>
                    <a:pt x="5620" y="2811"/>
                  </a:lnTo>
                  <a:lnTo>
                    <a:pt x="2810" y="1"/>
                  </a:ln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accent2"/>
                </a:gs>
              </a:gsLst>
              <a:lin ang="16200038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" name="Google Shape;103;p5"/>
            <p:cNvSpPr/>
            <p:nvPr/>
          </p:nvSpPr>
          <p:spPr>
            <a:xfrm rot="5400000">
              <a:off x="759637" y="515118"/>
              <a:ext cx="336584" cy="336584"/>
            </a:xfrm>
            <a:custGeom>
              <a:rect b="b" l="l" r="r" t="t"/>
              <a:pathLst>
                <a:path extrusionOk="0" h="11943" w="11943">
                  <a:moveTo>
                    <a:pt x="5965" y="1"/>
                  </a:moveTo>
                  <a:lnTo>
                    <a:pt x="0" y="5966"/>
                  </a:lnTo>
                  <a:lnTo>
                    <a:pt x="5965" y="11943"/>
                  </a:lnTo>
                  <a:lnTo>
                    <a:pt x="11942" y="5966"/>
                  </a:lnTo>
                  <a:lnTo>
                    <a:pt x="5965" y="1"/>
                  </a:ln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accent2"/>
                </a:gs>
              </a:gsLst>
              <a:lin ang="16200038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" name="Google Shape;104;p5"/>
            <p:cNvSpPr/>
            <p:nvPr/>
          </p:nvSpPr>
          <p:spPr>
            <a:xfrm rot="5400000">
              <a:off x="1228570" y="983715"/>
              <a:ext cx="205704" cy="206042"/>
            </a:xfrm>
            <a:custGeom>
              <a:rect b="b" l="l" r="r" t="t"/>
              <a:pathLst>
                <a:path extrusionOk="0" h="7311" w="7299">
                  <a:moveTo>
                    <a:pt x="3655" y="0"/>
                  </a:moveTo>
                  <a:lnTo>
                    <a:pt x="0" y="3655"/>
                  </a:lnTo>
                  <a:lnTo>
                    <a:pt x="3655" y="7311"/>
                  </a:lnTo>
                  <a:lnTo>
                    <a:pt x="7299" y="3655"/>
                  </a:lnTo>
                  <a:lnTo>
                    <a:pt x="3655" y="0"/>
                  </a:ln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accent2"/>
                </a:gs>
              </a:gsLst>
              <a:lin ang="16200038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6"/>
          <p:cNvSpPr txBox="1"/>
          <p:nvPr>
            <p:ph type="title"/>
          </p:nvPr>
        </p:nvSpPr>
        <p:spPr>
          <a:xfrm>
            <a:off x="599100" y="536850"/>
            <a:ext cx="7945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grpSp>
        <p:nvGrpSpPr>
          <p:cNvPr id="107" name="Google Shape;107;p6"/>
          <p:cNvGrpSpPr/>
          <p:nvPr/>
        </p:nvGrpSpPr>
        <p:grpSpPr>
          <a:xfrm>
            <a:off x="7480731" y="-2804526"/>
            <a:ext cx="3601611" cy="4226616"/>
            <a:chOff x="6833491" y="-2175304"/>
            <a:chExt cx="3601611" cy="4226616"/>
          </a:xfrm>
        </p:grpSpPr>
        <p:sp>
          <p:nvSpPr>
            <p:cNvPr id="108" name="Google Shape;108;p6"/>
            <p:cNvSpPr/>
            <p:nvPr/>
          </p:nvSpPr>
          <p:spPr>
            <a:xfrm rot="10800000">
              <a:off x="7621791" y="-1107219"/>
              <a:ext cx="2753543" cy="2753515"/>
            </a:xfrm>
            <a:custGeom>
              <a:rect b="b" l="l" r="r" t="t"/>
              <a:pathLst>
                <a:path extrusionOk="0" h="97703" w="97704">
                  <a:moveTo>
                    <a:pt x="84987" y="1"/>
                  </a:moveTo>
                  <a:lnTo>
                    <a:pt x="0" y="84987"/>
                  </a:lnTo>
                  <a:lnTo>
                    <a:pt x="12716" y="97703"/>
                  </a:lnTo>
                  <a:lnTo>
                    <a:pt x="97703" y="12716"/>
                  </a:lnTo>
                  <a:lnTo>
                    <a:pt x="84987" y="1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8100019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6"/>
            <p:cNvSpPr/>
            <p:nvPr/>
          </p:nvSpPr>
          <p:spPr>
            <a:xfrm rot="10800000">
              <a:off x="7972770" y="-1375671"/>
              <a:ext cx="2013668" cy="2013301"/>
            </a:xfrm>
            <a:custGeom>
              <a:rect b="b" l="l" r="r" t="t"/>
              <a:pathLst>
                <a:path extrusionOk="0" h="71438" w="71451">
                  <a:moveTo>
                    <a:pt x="63330" y="632"/>
                  </a:moveTo>
                  <a:lnTo>
                    <a:pt x="70819" y="8121"/>
                  </a:lnTo>
                  <a:lnTo>
                    <a:pt x="8133" y="70807"/>
                  </a:lnTo>
                  <a:lnTo>
                    <a:pt x="644" y="63318"/>
                  </a:lnTo>
                  <a:lnTo>
                    <a:pt x="63330" y="632"/>
                  </a:lnTo>
                  <a:close/>
                  <a:moveTo>
                    <a:pt x="63330" y="1"/>
                  </a:moveTo>
                  <a:lnTo>
                    <a:pt x="1" y="63318"/>
                  </a:lnTo>
                  <a:lnTo>
                    <a:pt x="8133" y="71438"/>
                  </a:lnTo>
                  <a:lnTo>
                    <a:pt x="71450" y="8121"/>
                  </a:lnTo>
                  <a:lnTo>
                    <a:pt x="63330" y="1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8100019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" name="Google Shape;110;p6"/>
            <p:cNvSpPr/>
            <p:nvPr/>
          </p:nvSpPr>
          <p:spPr>
            <a:xfrm rot="10800000">
              <a:off x="7901299" y="-2175304"/>
              <a:ext cx="2076064" cy="2075726"/>
            </a:xfrm>
            <a:custGeom>
              <a:rect b="b" l="l" r="r" t="t"/>
              <a:pathLst>
                <a:path extrusionOk="0" h="73653" w="73665">
                  <a:moveTo>
                    <a:pt x="67354" y="0"/>
                  </a:moveTo>
                  <a:lnTo>
                    <a:pt x="0" y="67354"/>
                  </a:lnTo>
                  <a:lnTo>
                    <a:pt x="6299" y="73652"/>
                  </a:lnTo>
                  <a:lnTo>
                    <a:pt x="73664" y="6299"/>
                  </a:lnTo>
                  <a:lnTo>
                    <a:pt x="67354" y="0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8100019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" name="Google Shape;111;p6"/>
            <p:cNvSpPr/>
            <p:nvPr/>
          </p:nvSpPr>
          <p:spPr>
            <a:xfrm rot="10800000">
              <a:off x="7461733" y="-1516272"/>
              <a:ext cx="2255925" cy="2255586"/>
            </a:xfrm>
            <a:custGeom>
              <a:rect b="b" l="l" r="r" t="t"/>
              <a:pathLst>
                <a:path extrusionOk="0" h="80035" w="80047">
                  <a:moveTo>
                    <a:pt x="76141" y="1"/>
                  </a:moveTo>
                  <a:lnTo>
                    <a:pt x="1" y="76141"/>
                  </a:lnTo>
                  <a:lnTo>
                    <a:pt x="3894" y="80034"/>
                  </a:lnTo>
                  <a:lnTo>
                    <a:pt x="80046" y="3894"/>
                  </a:lnTo>
                  <a:lnTo>
                    <a:pt x="76141" y="1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8100019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" name="Google Shape;112;p6"/>
            <p:cNvSpPr/>
            <p:nvPr/>
          </p:nvSpPr>
          <p:spPr>
            <a:xfrm rot="10800000">
              <a:off x="8224157" y="-564642"/>
              <a:ext cx="2210945" cy="2210945"/>
            </a:xfrm>
            <a:custGeom>
              <a:rect b="b" l="l" r="r" t="t"/>
              <a:pathLst>
                <a:path extrusionOk="0" h="78451" w="78451">
                  <a:moveTo>
                    <a:pt x="72200" y="632"/>
                  </a:moveTo>
                  <a:lnTo>
                    <a:pt x="77820" y="6251"/>
                  </a:lnTo>
                  <a:lnTo>
                    <a:pt x="6251" y="77819"/>
                  </a:lnTo>
                  <a:lnTo>
                    <a:pt x="632" y="72200"/>
                  </a:lnTo>
                  <a:lnTo>
                    <a:pt x="72200" y="632"/>
                  </a:lnTo>
                  <a:close/>
                  <a:moveTo>
                    <a:pt x="72200" y="1"/>
                  </a:moveTo>
                  <a:lnTo>
                    <a:pt x="1" y="72200"/>
                  </a:lnTo>
                  <a:lnTo>
                    <a:pt x="6251" y="78451"/>
                  </a:lnTo>
                  <a:lnTo>
                    <a:pt x="78451" y="6251"/>
                  </a:lnTo>
                  <a:lnTo>
                    <a:pt x="72200" y="1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8100019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" name="Google Shape;113;p6"/>
            <p:cNvSpPr/>
            <p:nvPr/>
          </p:nvSpPr>
          <p:spPr>
            <a:xfrm rot="10800000">
              <a:off x="8172109" y="1724151"/>
              <a:ext cx="208043" cy="207733"/>
            </a:xfrm>
            <a:custGeom>
              <a:rect b="b" l="l" r="r" t="t"/>
              <a:pathLst>
                <a:path extrusionOk="0" h="7371" w="7382">
                  <a:moveTo>
                    <a:pt x="3691" y="1"/>
                  </a:moveTo>
                  <a:lnTo>
                    <a:pt x="0" y="3680"/>
                  </a:lnTo>
                  <a:lnTo>
                    <a:pt x="3691" y="7371"/>
                  </a:lnTo>
                  <a:lnTo>
                    <a:pt x="7382" y="3680"/>
                  </a:lnTo>
                  <a:lnTo>
                    <a:pt x="3691" y="1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8100019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6"/>
            <p:cNvSpPr/>
            <p:nvPr/>
          </p:nvSpPr>
          <p:spPr>
            <a:xfrm rot="10800000">
              <a:off x="7537884" y="-99939"/>
              <a:ext cx="344644" cy="344644"/>
            </a:xfrm>
            <a:custGeom>
              <a:rect b="b" l="l" r="r" t="t"/>
              <a:pathLst>
                <a:path extrusionOk="0" h="12229" w="12229">
                  <a:moveTo>
                    <a:pt x="6121" y="1"/>
                  </a:moveTo>
                  <a:lnTo>
                    <a:pt x="1" y="6120"/>
                  </a:lnTo>
                  <a:lnTo>
                    <a:pt x="6121" y="12228"/>
                  </a:lnTo>
                  <a:lnTo>
                    <a:pt x="12229" y="6120"/>
                  </a:lnTo>
                  <a:lnTo>
                    <a:pt x="6121" y="1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8100019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" name="Google Shape;115;p6"/>
            <p:cNvSpPr/>
            <p:nvPr/>
          </p:nvSpPr>
          <p:spPr>
            <a:xfrm rot="10800000">
              <a:off x="7821768" y="1892899"/>
              <a:ext cx="158386" cy="158414"/>
            </a:xfrm>
            <a:custGeom>
              <a:rect b="b" l="l" r="r" t="t"/>
              <a:pathLst>
                <a:path extrusionOk="0" h="5621" w="5620">
                  <a:moveTo>
                    <a:pt x="2810" y="632"/>
                  </a:moveTo>
                  <a:lnTo>
                    <a:pt x="4989" y="2811"/>
                  </a:lnTo>
                  <a:lnTo>
                    <a:pt x="2810" y="4989"/>
                  </a:lnTo>
                  <a:lnTo>
                    <a:pt x="631" y="2811"/>
                  </a:lnTo>
                  <a:lnTo>
                    <a:pt x="2810" y="632"/>
                  </a:lnTo>
                  <a:close/>
                  <a:moveTo>
                    <a:pt x="2810" y="1"/>
                  </a:moveTo>
                  <a:lnTo>
                    <a:pt x="0" y="2811"/>
                  </a:lnTo>
                  <a:lnTo>
                    <a:pt x="2810" y="5621"/>
                  </a:lnTo>
                  <a:lnTo>
                    <a:pt x="5620" y="2811"/>
                  </a:lnTo>
                  <a:lnTo>
                    <a:pt x="2810" y="1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8100019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" name="Google Shape;116;p6"/>
            <p:cNvSpPr/>
            <p:nvPr/>
          </p:nvSpPr>
          <p:spPr>
            <a:xfrm rot="10800000">
              <a:off x="6833491" y="828450"/>
              <a:ext cx="158414" cy="158386"/>
            </a:xfrm>
            <a:custGeom>
              <a:rect b="b" l="l" r="r" t="t"/>
              <a:pathLst>
                <a:path extrusionOk="0" h="5620" w="5621">
                  <a:moveTo>
                    <a:pt x="2811" y="631"/>
                  </a:moveTo>
                  <a:lnTo>
                    <a:pt x="4989" y="2810"/>
                  </a:lnTo>
                  <a:lnTo>
                    <a:pt x="2811" y="4989"/>
                  </a:lnTo>
                  <a:lnTo>
                    <a:pt x="632" y="2810"/>
                  </a:lnTo>
                  <a:lnTo>
                    <a:pt x="2811" y="631"/>
                  </a:lnTo>
                  <a:close/>
                  <a:moveTo>
                    <a:pt x="2811" y="0"/>
                  </a:moveTo>
                  <a:lnTo>
                    <a:pt x="1" y="2810"/>
                  </a:lnTo>
                  <a:lnTo>
                    <a:pt x="2811" y="5620"/>
                  </a:lnTo>
                  <a:lnTo>
                    <a:pt x="5620" y="2810"/>
                  </a:lnTo>
                  <a:lnTo>
                    <a:pt x="2811" y="0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8100019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6"/>
            <p:cNvSpPr/>
            <p:nvPr/>
          </p:nvSpPr>
          <p:spPr>
            <a:xfrm rot="10800000">
              <a:off x="7603973" y="669820"/>
              <a:ext cx="336584" cy="336584"/>
            </a:xfrm>
            <a:custGeom>
              <a:rect b="b" l="l" r="r" t="t"/>
              <a:pathLst>
                <a:path extrusionOk="0" h="11943" w="11943">
                  <a:moveTo>
                    <a:pt x="5965" y="1"/>
                  </a:moveTo>
                  <a:lnTo>
                    <a:pt x="0" y="5966"/>
                  </a:lnTo>
                  <a:lnTo>
                    <a:pt x="5965" y="11943"/>
                  </a:lnTo>
                  <a:lnTo>
                    <a:pt x="11942" y="5966"/>
                  </a:lnTo>
                  <a:lnTo>
                    <a:pt x="5965" y="1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8100019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6"/>
            <p:cNvSpPr/>
            <p:nvPr/>
          </p:nvSpPr>
          <p:spPr>
            <a:xfrm rot="10800000">
              <a:off x="7266086" y="1138584"/>
              <a:ext cx="205704" cy="206042"/>
            </a:xfrm>
            <a:custGeom>
              <a:rect b="b" l="l" r="r" t="t"/>
              <a:pathLst>
                <a:path extrusionOk="0" h="7311" w="7299">
                  <a:moveTo>
                    <a:pt x="3655" y="0"/>
                  </a:moveTo>
                  <a:lnTo>
                    <a:pt x="0" y="3655"/>
                  </a:lnTo>
                  <a:lnTo>
                    <a:pt x="3655" y="7311"/>
                  </a:lnTo>
                  <a:lnTo>
                    <a:pt x="7299" y="3655"/>
                  </a:lnTo>
                  <a:lnTo>
                    <a:pt x="3655" y="0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8100019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9" name="Google Shape;119;p6"/>
          <p:cNvGrpSpPr/>
          <p:nvPr/>
        </p:nvGrpSpPr>
        <p:grpSpPr>
          <a:xfrm>
            <a:off x="-2424077" y="-2382072"/>
            <a:ext cx="4226616" cy="3770059"/>
            <a:chOff x="-2424077" y="-2382072"/>
            <a:chExt cx="4226616" cy="3770059"/>
          </a:xfrm>
        </p:grpSpPr>
        <p:grpSp>
          <p:nvGrpSpPr>
            <p:cNvPr id="120" name="Google Shape;120;p6"/>
            <p:cNvGrpSpPr/>
            <p:nvPr/>
          </p:nvGrpSpPr>
          <p:grpSpPr>
            <a:xfrm>
              <a:off x="-2424077" y="-2382072"/>
              <a:ext cx="4226616" cy="3325016"/>
              <a:chOff x="-2085486" y="-2135427"/>
              <a:chExt cx="4226616" cy="3325016"/>
            </a:xfrm>
          </p:grpSpPr>
          <p:sp>
            <p:nvSpPr>
              <p:cNvPr id="121" name="Google Shape;121;p6"/>
              <p:cNvSpPr/>
              <p:nvPr/>
            </p:nvSpPr>
            <p:spPr>
              <a:xfrm rot="5400000">
                <a:off x="-1017416" y="-1919645"/>
                <a:ext cx="2753543" cy="2753515"/>
              </a:xfrm>
              <a:custGeom>
                <a:rect b="b" l="l" r="r" t="t"/>
                <a:pathLst>
                  <a:path extrusionOk="0" h="97703" w="97704">
                    <a:moveTo>
                      <a:pt x="84987" y="1"/>
                    </a:moveTo>
                    <a:lnTo>
                      <a:pt x="0" y="84987"/>
                    </a:lnTo>
                    <a:lnTo>
                      <a:pt x="12716" y="97703"/>
                    </a:lnTo>
                    <a:lnTo>
                      <a:pt x="97703" y="12716"/>
                    </a:lnTo>
                    <a:lnTo>
                      <a:pt x="8498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4"/>
                  </a:gs>
                </a:gsLst>
                <a:lin ang="8100019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" name="Google Shape;122;p6"/>
              <p:cNvSpPr/>
              <p:nvPr/>
            </p:nvSpPr>
            <p:spPr>
              <a:xfrm rot="5400000">
                <a:off x="-1286037" y="-1530580"/>
                <a:ext cx="2013668" cy="2013301"/>
              </a:xfrm>
              <a:custGeom>
                <a:rect b="b" l="l" r="r" t="t"/>
                <a:pathLst>
                  <a:path extrusionOk="0" h="71438" w="71451">
                    <a:moveTo>
                      <a:pt x="63330" y="632"/>
                    </a:moveTo>
                    <a:lnTo>
                      <a:pt x="70819" y="8121"/>
                    </a:lnTo>
                    <a:lnTo>
                      <a:pt x="8133" y="70807"/>
                    </a:lnTo>
                    <a:lnTo>
                      <a:pt x="644" y="63318"/>
                    </a:lnTo>
                    <a:lnTo>
                      <a:pt x="63330" y="632"/>
                    </a:lnTo>
                    <a:close/>
                    <a:moveTo>
                      <a:pt x="63330" y="1"/>
                    </a:moveTo>
                    <a:lnTo>
                      <a:pt x="1" y="63318"/>
                    </a:lnTo>
                    <a:lnTo>
                      <a:pt x="8133" y="71438"/>
                    </a:lnTo>
                    <a:lnTo>
                      <a:pt x="71450" y="8121"/>
                    </a:lnTo>
                    <a:lnTo>
                      <a:pt x="63330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4"/>
                  </a:gs>
                </a:gsLst>
                <a:lin ang="8100019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" name="Google Shape;123;p6"/>
              <p:cNvSpPr/>
              <p:nvPr/>
            </p:nvSpPr>
            <p:spPr>
              <a:xfrm rot="5400000">
                <a:off x="-2085656" y="-1521519"/>
                <a:ext cx="2076064" cy="2075726"/>
              </a:xfrm>
              <a:custGeom>
                <a:rect b="b" l="l" r="r" t="t"/>
                <a:pathLst>
                  <a:path extrusionOk="0" h="73653" w="73665">
                    <a:moveTo>
                      <a:pt x="67354" y="0"/>
                    </a:moveTo>
                    <a:lnTo>
                      <a:pt x="0" y="67354"/>
                    </a:lnTo>
                    <a:lnTo>
                      <a:pt x="6299" y="73652"/>
                    </a:lnTo>
                    <a:lnTo>
                      <a:pt x="73664" y="6299"/>
                    </a:lnTo>
                    <a:lnTo>
                      <a:pt x="67354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4"/>
                  </a:gs>
                </a:gsLst>
                <a:lin ang="8100019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" name="Google Shape;124;p6"/>
              <p:cNvSpPr/>
              <p:nvPr/>
            </p:nvSpPr>
            <p:spPr>
              <a:xfrm rot="5400000">
                <a:off x="-1426624" y="-1261814"/>
                <a:ext cx="2255925" cy="2255586"/>
              </a:xfrm>
              <a:custGeom>
                <a:rect b="b" l="l" r="r" t="t"/>
                <a:pathLst>
                  <a:path extrusionOk="0" h="80035" w="80047">
                    <a:moveTo>
                      <a:pt x="76141" y="1"/>
                    </a:moveTo>
                    <a:lnTo>
                      <a:pt x="1" y="76141"/>
                    </a:lnTo>
                    <a:lnTo>
                      <a:pt x="3894" y="80034"/>
                    </a:lnTo>
                    <a:lnTo>
                      <a:pt x="80046" y="3894"/>
                    </a:lnTo>
                    <a:lnTo>
                      <a:pt x="7614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4"/>
                  </a:gs>
                </a:gsLst>
                <a:lin ang="8100019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" name="Google Shape;125;p6"/>
              <p:cNvSpPr/>
              <p:nvPr/>
            </p:nvSpPr>
            <p:spPr>
              <a:xfrm rot="5400000">
                <a:off x="-628175" y="-2135427"/>
                <a:ext cx="2210945" cy="2210945"/>
              </a:xfrm>
              <a:custGeom>
                <a:rect b="b" l="l" r="r" t="t"/>
                <a:pathLst>
                  <a:path extrusionOk="0" h="78451" w="78451">
                    <a:moveTo>
                      <a:pt x="72200" y="632"/>
                    </a:moveTo>
                    <a:lnTo>
                      <a:pt x="77820" y="6251"/>
                    </a:lnTo>
                    <a:lnTo>
                      <a:pt x="6251" y="77819"/>
                    </a:lnTo>
                    <a:lnTo>
                      <a:pt x="632" y="72200"/>
                    </a:lnTo>
                    <a:lnTo>
                      <a:pt x="72200" y="632"/>
                    </a:lnTo>
                    <a:close/>
                    <a:moveTo>
                      <a:pt x="72200" y="1"/>
                    </a:moveTo>
                    <a:lnTo>
                      <a:pt x="1" y="72200"/>
                    </a:lnTo>
                    <a:lnTo>
                      <a:pt x="6251" y="78451"/>
                    </a:lnTo>
                    <a:lnTo>
                      <a:pt x="78451" y="6251"/>
                    </a:lnTo>
                    <a:lnTo>
                      <a:pt x="72200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4"/>
                  </a:gs>
                </a:gsLst>
                <a:lin ang="8100019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6" name="Google Shape;126;p6"/>
              <p:cNvSpPr/>
              <p:nvPr/>
            </p:nvSpPr>
            <p:spPr>
              <a:xfrm rot="5400000">
                <a:off x="1507088" y="202"/>
                <a:ext cx="208043" cy="207733"/>
              </a:xfrm>
              <a:custGeom>
                <a:rect b="b" l="l" r="r" t="t"/>
                <a:pathLst>
                  <a:path extrusionOk="0" h="7371" w="7382">
                    <a:moveTo>
                      <a:pt x="3691" y="1"/>
                    </a:moveTo>
                    <a:lnTo>
                      <a:pt x="0" y="3680"/>
                    </a:lnTo>
                    <a:lnTo>
                      <a:pt x="3691" y="7371"/>
                    </a:lnTo>
                    <a:lnTo>
                      <a:pt x="7382" y="3680"/>
                    </a:lnTo>
                    <a:lnTo>
                      <a:pt x="369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4"/>
                  </a:gs>
                </a:gsLst>
                <a:lin ang="8100019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" name="Google Shape;127;p6"/>
              <p:cNvSpPr/>
              <p:nvPr/>
            </p:nvSpPr>
            <p:spPr>
              <a:xfrm rot="5400000">
                <a:off x="-10122" y="573147"/>
                <a:ext cx="344644" cy="344644"/>
              </a:xfrm>
              <a:custGeom>
                <a:rect b="b" l="l" r="r" t="t"/>
                <a:pathLst>
                  <a:path extrusionOk="0" h="12229" w="12229">
                    <a:moveTo>
                      <a:pt x="6121" y="1"/>
                    </a:moveTo>
                    <a:lnTo>
                      <a:pt x="1" y="6120"/>
                    </a:lnTo>
                    <a:lnTo>
                      <a:pt x="6121" y="12228"/>
                    </a:lnTo>
                    <a:lnTo>
                      <a:pt x="12229" y="6120"/>
                    </a:lnTo>
                    <a:lnTo>
                      <a:pt x="612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4"/>
                  </a:gs>
                </a:gsLst>
                <a:lin ang="8100019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" name="Google Shape;128;p6"/>
              <p:cNvSpPr/>
              <p:nvPr/>
            </p:nvSpPr>
            <p:spPr>
              <a:xfrm rot="5400000">
                <a:off x="1982730" y="475507"/>
                <a:ext cx="158386" cy="158414"/>
              </a:xfrm>
              <a:custGeom>
                <a:rect b="b" l="l" r="r" t="t"/>
                <a:pathLst>
                  <a:path extrusionOk="0" h="5621" w="5620">
                    <a:moveTo>
                      <a:pt x="2810" y="632"/>
                    </a:moveTo>
                    <a:lnTo>
                      <a:pt x="4989" y="2811"/>
                    </a:lnTo>
                    <a:lnTo>
                      <a:pt x="2810" y="4989"/>
                    </a:lnTo>
                    <a:lnTo>
                      <a:pt x="631" y="2811"/>
                    </a:lnTo>
                    <a:lnTo>
                      <a:pt x="2810" y="632"/>
                    </a:lnTo>
                    <a:close/>
                    <a:moveTo>
                      <a:pt x="2810" y="1"/>
                    </a:moveTo>
                    <a:lnTo>
                      <a:pt x="0" y="2811"/>
                    </a:lnTo>
                    <a:lnTo>
                      <a:pt x="2810" y="5621"/>
                    </a:lnTo>
                    <a:lnTo>
                      <a:pt x="5620" y="2811"/>
                    </a:lnTo>
                    <a:lnTo>
                      <a:pt x="2810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4"/>
                  </a:gs>
                </a:gsLst>
                <a:lin ang="8100019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" name="Google Shape;129;p6"/>
              <p:cNvSpPr/>
              <p:nvPr/>
            </p:nvSpPr>
            <p:spPr>
              <a:xfrm rot="5400000">
                <a:off x="759637" y="515118"/>
                <a:ext cx="336584" cy="336584"/>
              </a:xfrm>
              <a:custGeom>
                <a:rect b="b" l="l" r="r" t="t"/>
                <a:pathLst>
                  <a:path extrusionOk="0" h="11943" w="11943">
                    <a:moveTo>
                      <a:pt x="5965" y="1"/>
                    </a:moveTo>
                    <a:lnTo>
                      <a:pt x="0" y="5966"/>
                    </a:lnTo>
                    <a:lnTo>
                      <a:pt x="5965" y="11943"/>
                    </a:lnTo>
                    <a:lnTo>
                      <a:pt x="11942" y="5966"/>
                    </a:lnTo>
                    <a:lnTo>
                      <a:pt x="5965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4"/>
                  </a:gs>
                </a:gsLst>
                <a:lin ang="8100019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" name="Google Shape;130;p6"/>
              <p:cNvSpPr/>
              <p:nvPr/>
            </p:nvSpPr>
            <p:spPr>
              <a:xfrm rot="5400000">
                <a:off x="1228570" y="983715"/>
                <a:ext cx="205704" cy="206042"/>
              </a:xfrm>
              <a:custGeom>
                <a:rect b="b" l="l" r="r" t="t"/>
                <a:pathLst>
                  <a:path extrusionOk="0" h="7311" w="7299">
                    <a:moveTo>
                      <a:pt x="3655" y="0"/>
                    </a:moveTo>
                    <a:lnTo>
                      <a:pt x="0" y="3655"/>
                    </a:lnTo>
                    <a:lnTo>
                      <a:pt x="3655" y="7311"/>
                    </a:lnTo>
                    <a:lnTo>
                      <a:pt x="7299" y="3655"/>
                    </a:lnTo>
                    <a:lnTo>
                      <a:pt x="3655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4"/>
                  </a:gs>
                </a:gsLst>
                <a:lin ang="8100019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31" name="Google Shape;131;p6"/>
            <p:cNvSpPr/>
            <p:nvPr/>
          </p:nvSpPr>
          <p:spPr>
            <a:xfrm rot="5400000">
              <a:off x="262640" y="1229587"/>
              <a:ext cx="158386" cy="158414"/>
            </a:xfrm>
            <a:custGeom>
              <a:rect b="b" l="l" r="r" t="t"/>
              <a:pathLst>
                <a:path extrusionOk="0" h="5621" w="5620">
                  <a:moveTo>
                    <a:pt x="2810" y="632"/>
                  </a:moveTo>
                  <a:lnTo>
                    <a:pt x="4989" y="2811"/>
                  </a:lnTo>
                  <a:lnTo>
                    <a:pt x="2810" y="4989"/>
                  </a:lnTo>
                  <a:lnTo>
                    <a:pt x="631" y="2811"/>
                  </a:lnTo>
                  <a:lnTo>
                    <a:pt x="2810" y="632"/>
                  </a:lnTo>
                  <a:close/>
                  <a:moveTo>
                    <a:pt x="2810" y="1"/>
                  </a:moveTo>
                  <a:lnTo>
                    <a:pt x="0" y="2811"/>
                  </a:lnTo>
                  <a:lnTo>
                    <a:pt x="2810" y="5621"/>
                  </a:lnTo>
                  <a:lnTo>
                    <a:pt x="5620" y="2811"/>
                  </a:lnTo>
                  <a:lnTo>
                    <a:pt x="2810" y="1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8100019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7"/>
          <p:cNvSpPr txBox="1"/>
          <p:nvPr>
            <p:ph type="title"/>
          </p:nvPr>
        </p:nvSpPr>
        <p:spPr>
          <a:xfrm>
            <a:off x="594475" y="1114875"/>
            <a:ext cx="3198600" cy="126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35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34" name="Google Shape;134;p7"/>
          <p:cNvSpPr txBox="1"/>
          <p:nvPr>
            <p:ph idx="1" type="body"/>
          </p:nvPr>
        </p:nvSpPr>
        <p:spPr>
          <a:xfrm>
            <a:off x="594475" y="2377425"/>
            <a:ext cx="3120900" cy="165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b="0" sz="2000"/>
            </a:lvl1pPr>
            <a:lvl2pPr indent="-330200" lvl="1" marL="914400">
              <a:spcBef>
                <a:spcPts val="1000"/>
              </a:spcBef>
              <a:spcAft>
                <a:spcPts val="0"/>
              </a:spcAft>
              <a:buSzPts val="1600"/>
              <a:buChar char="○"/>
              <a:defRPr/>
            </a:lvl2pPr>
            <a:lvl3pPr indent="-330200" lvl="2" marL="1371600">
              <a:spcBef>
                <a:spcPts val="1600"/>
              </a:spcBef>
              <a:spcAft>
                <a:spcPts val="0"/>
              </a:spcAft>
              <a:buSzPts val="1600"/>
              <a:buChar char="■"/>
              <a:defRPr/>
            </a:lvl3pPr>
            <a:lvl4pPr indent="-330200" lvl="3" marL="1828800">
              <a:spcBef>
                <a:spcPts val="1600"/>
              </a:spcBef>
              <a:spcAft>
                <a:spcPts val="0"/>
              </a:spcAft>
              <a:buSzPts val="1600"/>
              <a:buChar char="●"/>
              <a:defRPr/>
            </a:lvl4pPr>
            <a:lvl5pPr indent="-330200" lvl="4" marL="2286000">
              <a:spcBef>
                <a:spcPts val="1600"/>
              </a:spcBef>
              <a:spcAft>
                <a:spcPts val="0"/>
              </a:spcAft>
              <a:buSzPts val="1600"/>
              <a:buChar char="○"/>
              <a:defRPr/>
            </a:lvl5pPr>
            <a:lvl6pPr indent="-330200" lvl="5" marL="2743200">
              <a:spcBef>
                <a:spcPts val="1600"/>
              </a:spcBef>
              <a:spcAft>
                <a:spcPts val="0"/>
              </a:spcAft>
              <a:buSzPts val="1600"/>
              <a:buChar char="■"/>
              <a:defRPr/>
            </a:lvl6pPr>
            <a:lvl7pPr indent="-330200" lvl="6" marL="3200400">
              <a:spcBef>
                <a:spcPts val="1600"/>
              </a:spcBef>
              <a:spcAft>
                <a:spcPts val="0"/>
              </a:spcAft>
              <a:buSzPts val="1600"/>
              <a:buChar char="●"/>
              <a:defRPr/>
            </a:lvl7pPr>
            <a:lvl8pPr indent="-330200" lvl="7" marL="3657600">
              <a:spcBef>
                <a:spcPts val="1600"/>
              </a:spcBef>
              <a:spcAft>
                <a:spcPts val="0"/>
              </a:spcAft>
              <a:buSzPts val="1600"/>
              <a:buChar char="○"/>
              <a:defRPr/>
            </a:lvl8pPr>
            <a:lvl9pPr indent="-330200" lvl="8" marL="4114800">
              <a:spcBef>
                <a:spcPts val="1600"/>
              </a:spcBef>
              <a:spcAft>
                <a:spcPts val="1600"/>
              </a:spcAft>
              <a:buSzPts val="1600"/>
              <a:buChar char="■"/>
              <a:defRPr/>
            </a:lvl9pPr>
          </a:lstStyle>
          <a:p/>
        </p:txBody>
      </p:sp>
      <p:grpSp>
        <p:nvGrpSpPr>
          <p:cNvPr id="135" name="Google Shape;135;p7"/>
          <p:cNvGrpSpPr/>
          <p:nvPr/>
        </p:nvGrpSpPr>
        <p:grpSpPr>
          <a:xfrm flipH="1">
            <a:off x="8381208" y="3775362"/>
            <a:ext cx="2935952" cy="2691573"/>
            <a:chOff x="-1325225" y="3680270"/>
            <a:chExt cx="2935952" cy="2691573"/>
          </a:xfrm>
        </p:grpSpPr>
        <p:sp>
          <p:nvSpPr>
            <p:cNvPr id="136" name="Google Shape;136;p7"/>
            <p:cNvSpPr/>
            <p:nvPr/>
          </p:nvSpPr>
          <p:spPr>
            <a:xfrm>
              <a:off x="727441" y="4703598"/>
              <a:ext cx="208043" cy="207733"/>
            </a:xfrm>
            <a:custGeom>
              <a:rect b="b" l="l" r="r" t="t"/>
              <a:pathLst>
                <a:path extrusionOk="0" h="7371" w="7382">
                  <a:moveTo>
                    <a:pt x="3691" y="1"/>
                  </a:moveTo>
                  <a:lnTo>
                    <a:pt x="0" y="3680"/>
                  </a:lnTo>
                  <a:lnTo>
                    <a:pt x="3691" y="7371"/>
                  </a:lnTo>
                  <a:lnTo>
                    <a:pt x="7382" y="3680"/>
                  </a:lnTo>
                  <a:lnTo>
                    <a:pt x="3691" y="1"/>
                  </a:ln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accent3"/>
                </a:gs>
              </a:gsLst>
              <a:lin ang="2700006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" name="Google Shape;137;p7"/>
            <p:cNvSpPr/>
            <p:nvPr/>
          </p:nvSpPr>
          <p:spPr>
            <a:xfrm>
              <a:off x="616465" y="3680270"/>
              <a:ext cx="158386" cy="158414"/>
            </a:xfrm>
            <a:custGeom>
              <a:rect b="b" l="l" r="r" t="t"/>
              <a:pathLst>
                <a:path extrusionOk="0" h="5621" w="5620">
                  <a:moveTo>
                    <a:pt x="2810" y="632"/>
                  </a:moveTo>
                  <a:lnTo>
                    <a:pt x="4989" y="2811"/>
                  </a:lnTo>
                  <a:lnTo>
                    <a:pt x="2810" y="4989"/>
                  </a:lnTo>
                  <a:lnTo>
                    <a:pt x="631" y="2811"/>
                  </a:lnTo>
                  <a:lnTo>
                    <a:pt x="2810" y="632"/>
                  </a:lnTo>
                  <a:close/>
                  <a:moveTo>
                    <a:pt x="2810" y="1"/>
                  </a:moveTo>
                  <a:lnTo>
                    <a:pt x="0" y="2811"/>
                  </a:lnTo>
                  <a:lnTo>
                    <a:pt x="2810" y="5621"/>
                  </a:lnTo>
                  <a:lnTo>
                    <a:pt x="5620" y="2811"/>
                  </a:lnTo>
                  <a:lnTo>
                    <a:pt x="2810" y="1"/>
                  </a:ln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accent3"/>
                </a:gs>
              </a:gsLst>
              <a:lin ang="2700006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" name="Google Shape;138;p7"/>
            <p:cNvSpPr/>
            <p:nvPr/>
          </p:nvSpPr>
          <p:spPr>
            <a:xfrm>
              <a:off x="1452313" y="4516146"/>
              <a:ext cx="158414" cy="158386"/>
            </a:xfrm>
            <a:custGeom>
              <a:rect b="b" l="l" r="r" t="t"/>
              <a:pathLst>
                <a:path extrusionOk="0" h="5620" w="5621">
                  <a:moveTo>
                    <a:pt x="2811" y="631"/>
                  </a:moveTo>
                  <a:lnTo>
                    <a:pt x="4989" y="2810"/>
                  </a:lnTo>
                  <a:lnTo>
                    <a:pt x="2811" y="4989"/>
                  </a:lnTo>
                  <a:lnTo>
                    <a:pt x="632" y="2810"/>
                  </a:lnTo>
                  <a:lnTo>
                    <a:pt x="2811" y="631"/>
                  </a:lnTo>
                  <a:close/>
                  <a:moveTo>
                    <a:pt x="2811" y="0"/>
                  </a:moveTo>
                  <a:lnTo>
                    <a:pt x="1" y="2810"/>
                  </a:lnTo>
                  <a:lnTo>
                    <a:pt x="2811" y="5620"/>
                  </a:lnTo>
                  <a:lnTo>
                    <a:pt x="5620" y="2810"/>
                  </a:lnTo>
                  <a:lnTo>
                    <a:pt x="2811" y="0"/>
                  </a:ln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accent3"/>
                </a:gs>
              </a:gsLst>
              <a:lin ang="2700006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" name="Google Shape;139;p7"/>
            <p:cNvSpPr/>
            <p:nvPr/>
          </p:nvSpPr>
          <p:spPr>
            <a:xfrm>
              <a:off x="813435" y="3710144"/>
              <a:ext cx="536567" cy="536228"/>
            </a:xfrm>
            <a:custGeom>
              <a:rect b="b" l="l" r="r" t="t"/>
              <a:pathLst>
                <a:path extrusionOk="0" h="19027" w="19039">
                  <a:moveTo>
                    <a:pt x="9525" y="0"/>
                  </a:moveTo>
                  <a:lnTo>
                    <a:pt x="0" y="9513"/>
                  </a:lnTo>
                  <a:lnTo>
                    <a:pt x="9525" y="19027"/>
                  </a:lnTo>
                  <a:lnTo>
                    <a:pt x="19038" y="9513"/>
                  </a:lnTo>
                  <a:lnTo>
                    <a:pt x="9525" y="0"/>
                  </a:ln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accent3"/>
                </a:gs>
              </a:gsLst>
              <a:lin ang="2700006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" name="Google Shape;140;p7"/>
            <p:cNvSpPr/>
            <p:nvPr/>
          </p:nvSpPr>
          <p:spPr>
            <a:xfrm>
              <a:off x="196937" y="3809966"/>
              <a:ext cx="336584" cy="336584"/>
            </a:xfrm>
            <a:custGeom>
              <a:rect b="b" l="l" r="r" t="t"/>
              <a:pathLst>
                <a:path extrusionOk="0" h="11943" w="11943">
                  <a:moveTo>
                    <a:pt x="5965" y="1"/>
                  </a:moveTo>
                  <a:lnTo>
                    <a:pt x="0" y="5966"/>
                  </a:lnTo>
                  <a:lnTo>
                    <a:pt x="5965" y="11943"/>
                  </a:lnTo>
                  <a:lnTo>
                    <a:pt x="11942" y="5966"/>
                  </a:lnTo>
                  <a:lnTo>
                    <a:pt x="5965" y="1"/>
                  </a:ln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accent3"/>
                </a:gs>
              </a:gsLst>
              <a:lin ang="2700006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" name="Google Shape;141;p7"/>
            <p:cNvSpPr/>
            <p:nvPr/>
          </p:nvSpPr>
          <p:spPr>
            <a:xfrm>
              <a:off x="1124828" y="4386956"/>
              <a:ext cx="205704" cy="206042"/>
            </a:xfrm>
            <a:custGeom>
              <a:rect b="b" l="l" r="r" t="t"/>
              <a:pathLst>
                <a:path extrusionOk="0" h="7311" w="7299">
                  <a:moveTo>
                    <a:pt x="3655" y="0"/>
                  </a:moveTo>
                  <a:lnTo>
                    <a:pt x="0" y="3655"/>
                  </a:lnTo>
                  <a:lnTo>
                    <a:pt x="3655" y="7311"/>
                  </a:lnTo>
                  <a:lnTo>
                    <a:pt x="7299" y="3655"/>
                  </a:lnTo>
                  <a:lnTo>
                    <a:pt x="3655" y="0"/>
                  </a:ln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accent3"/>
                </a:gs>
              </a:gsLst>
              <a:lin ang="2700006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7"/>
            <p:cNvSpPr/>
            <p:nvPr/>
          </p:nvSpPr>
          <p:spPr>
            <a:xfrm>
              <a:off x="-1325225" y="4054395"/>
              <a:ext cx="2317870" cy="2317449"/>
            </a:xfrm>
            <a:custGeom>
              <a:rect b="b" l="l" r="r" t="t"/>
              <a:pathLst>
                <a:path extrusionOk="0" h="71438" w="71451">
                  <a:moveTo>
                    <a:pt x="63330" y="632"/>
                  </a:moveTo>
                  <a:lnTo>
                    <a:pt x="70819" y="8121"/>
                  </a:lnTo>
                  <a:lnTo>
                    <a:pt x="8133" y="70807"/>
                  </a:lnTo>
                  <a:lnTo>
                    <a:pt x="644" y="63318"/>
                  </a:lnTo>
                  <a:lnTo>
                    <a:pt x="63330" y="632"/>
                  </a:lnTo>
                  <a:close/>
                  <a:moveTo>
                    <a:pt x="63330" y="1"/>
                  </a:moveTo>
                  <a:lnTo>
                    <a:pt x="1" y="63318"/>
                  </a:lnTo>
                  <a:lnTo>
                    <a:pt x="8133" y="71438"/>
                  </a:lnTo>
                  <a:lnTo>
                    <a:pt x="71450" y="8121"/>
                  </a:lnTo>
                  <a:lnTo>
                    <a:pt x="63330" y="1"/>
                  </a:ln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accent3"/>
                </a:gs>
              </a:gsLst>
              <a:lin ang="2700006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3" name="Google Shape;143;p7"/>
          <p:cNvSpPr/>
          <p:nvPr/>
        </p:nvSpPr>
        <p:spPr>
          <a:xfrm rot="8100265">
            <a:off x="8284664" y="-1133251"/>
            <a:ext cx="2752837" cy="2665651"/>
          </a:xfrm>
          <a:prstGeom prst="rect">
            <a:avLst/>
          </a:prstGeom>
          <a:gradFill>
            <a:gsLst>
              <a:gs pos="0">
                <a:schemeClr val="accent2"/>
              </a:gs>
              <a:gs pos="100000">
                <a:schemeClr val="accent4"/>
              </a:gs>
            </a:gsLst>
            <a:lin ang="8099331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4" name="Google Shape;144;p7"/>
          <p:cNvSpPr/>
          <p:nvPr/>
        </p:nvSpPr>
        <p:spPr>
          <a:xfrm rot="10800000">
            <a:off x="5479400" y="614500"/>
            <a:ext cx="3763200" cy="3762900"/>
          </a:xfrm>
          <a:prstGeom prst="diamond">
            <a:avLst/>
          </a:prstGeom>
          <a:gradFill>
            <a:gsLst>
              <a:gs pos="0">
                <a:schemeClr val="accent4"/>
              </a:gs>
              <a:gs pos="100000">
                <a:schemeClr val="accent2"/>
              </a:gs>
            </a:gsLst>
            <a:lin ang="1619866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gradFill>
          <a:gsLst>
            <a:gs pos="0">
              <a:schemeClr val="accent2"/>
            </a:gs>
            <a:gs pos="100000">
              <a:schemeClr val="accent4"/>
            </a:gs>
          </a:gsLst>
          <a:lin ang="8099331" scaled="0"/>
        </a:gradFill>
      </p:bgPr>
    </p:bg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8"/>
          <p:cNvSpPr/>
          <p:nvPr/>
        </p:nvSpPr>
        <p:spPr>
          <a:xfrm rot="-2700000">
            <a:off x="-2570011" y="-951068"/>
            <a:ext cx="8706323" cy="446198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7" name="Google Shape;147;p8"/>
          <p:cNvSpPr txBox="1"/>
          <p:nvPr>
            <p:ph type="title"/>
          </p:nvPr>
        </p:nvSpPr>
        <p:spPr>
          <a:xfrm>
            <a:off x="599100" y="532649"/>
            <a:ext cx="3244800" cy="2016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148" name="Google Shape;148;p8"/>
          <p:cNvSpPr/>
          <p:nvPr/>
        </p:nvSpPr>
        <p:spPr>
          <a:xfrm>
            <a:off x="3749720" y="2486425"/>
            <a:ext cx="572650" cy="572752"/>
          </a:xfrm>
          <a:custGeom>
            <a:rect b="b" l="l" r="r" t="t"/>
            <a:pathLst>
              <a:path extrusionOk="0" h="5621" w="5620">
                <a:moveTo>
                  <a:pt x="2810" y="632"/>
                </a:moveTo>
                <a:lnTo>
                  <a:pt x="4989" y="2811"/>
                </a:lnTo>
                <a:lnTo>
                  <a:pt x="2810" y="4989"/>
                </a:lnTo>
                <a:lnTo>
                  <a:pt x="631" y="2811"/>
                </a:lnTo>
                <a:lnTo>
                  <a:pt x="2810" y="632"/>
                </a:lnTo>
                <a:close/>
                <a:moveTo>
                  <a:pt x="2810" y="1"/>
                </a:moveTo>
                <a:lnTo>
                  <a:pt x="0" y="2811"/>
                </a:lnTo>
                <a:lnTo>
                  <a:pt x="2810" y="5621"/>
                </a:lnTo>
                <a:lnTo>
                  <a:pt x="5620" y="2811"/>
                </a:lnTo>
                <a:lnTo>
                  <a:pt x="2810" y="1"/>
                </a:lnTo>
                <a:close/>
              </a:path>
            </a:pathLst>
          </a:custGeom>
          <a:gradFill>
            <a:gsLst>
              <a:gs pos="0">
                <a:schemeClr val="accent2"/>
              </a:gs>
              <a:gs pos="100000">
                <a:schemeClr val="accent4"/>
              </a:gs>
            </a:gsLst>
            <a:lin ang="8100019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9" name="Google Shape;149;p8"/>
          <p:cNvSpPr/>
          <p:nvPr/>
        </p:nvSpPr>
        <p:spPr>
          <a:xfrm>
            <a:off x="2600694" y="3385599"/>
            <a:ext cx="1110032" cy="1111857"/>
          </a:xfrm>
          <a:custGeom>
            <a:rect b="b" l="l" r="r" t="t"/>
            <a:pathLst>
              <a:path extrusionOk="0" h="7311" w="7299">
                <a:moveTo>
                  <a:pt x="3655" y="0"/>
                </a:moveTo>
                <a:lnTo>
                  <a:pt x="0" y="3655"/>
                </a:lnTo>
                <a:lnTo>
                  <a:pt x="3655" y="7311"/>
                </a:lnTo>
                <a:lnTo>
                  <a:pt x="7299" y="3655"/>
                </a:lnTo>
                <a:lnTo>
                  <a:pt x="3655" y="0"/>
                </a:lnTo>
                <a:close/>
              </a:path>
            </a:pathLst>
          </a:custGeom>
          <a:gradFill>
            <a:gsLst>
              <a:gs pos="0">
                <a:schemeClr val="accent2"/>
              </a:gs>
              <a:gs pos="100000">
                <a:schemeClr val="accent4"/>
              </a:gs>
            </a:gsLst>
            <a:lin ang="8100019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0" name="Google Shape;150;p8"/>
          <p:cNvSpPr/>
          <p:nvPr/>
        </p:nvSpPr>
        <p:spPr>
          <a:xfrm>
            <a:off x="-3814676" y="3115951"/>
            <a:ext cx="5865585" cy="5865585"/>
          </a:xfrm>
          <a:custGeom>
            <a:rect b="b" l="l" r="r" t="t"/>
            <a:pathLst>
              <a:path extrusionOk="0" h="78451" w="78451">
                <a:moveTo>
                  <a:pt x="72200" y="632"/>
                </a:moveTo>
                <a:lnTo>
                  <a:pt x="77820" y="6251"/>
                </a:lnTo>
                <a:lnTo>
                  <a:pt x="6251" y="77819"/>
                </a:lnTo>
                <a:lnTo>
                  <a:pt x="632" y="72200"/>
                </a:lnTo>
                <a:lnTo>
                  <a:pt x="72200" y="632"/>
                </a:lnTo>
                <a:close/>
                <a:moveTo>
                  <a:pt x="72200" y="1"/>
                </a:moveTo>
                <a:lnTo>
                  <a:pt x="1" y="72200"/>
                </a:lnTo>
                <a:lnTo>
                  <a:pt x="6251" y="78451"/>
                </a:lnTo>
                <a:lnTo>
                  <a:pt x="78451" y="6251"/>
                </a:lnTo>
                <a:lnTo>
                  <a:pt x="72200" y="1"/>
                </a:lnTo>
                <a:close/>
              </a:path>
            </a:pathLst>
          </a:custGeom>
          <a:gradFill>
            <a:gsLst>
              <a:gs pos="0">
                <a:schemeClr val="accent2"/>
              </a:gs>
              <a:gs pos="100000">
                <a:schemeClr val="accent4"/>
              </a:gs>
            </a:gsLst>
            <a:lin ang="8100019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1" name="Google Shape;151;p8"/>
          <p:cNvSpPr/>
          <p:nvPr/>
        </p:nvSpPr>
        <p:spPr>
          <a:xfrm>
            <a:off x="8244691" y="4241275"/>
            <a:ext cx="1822603" cy="1821455"/>
          </a:xfrm>
          <a:custGeom>
            <a:rect b="b" l="l" r="r" t="t"/>
            <a:pathLst>
              <a:path extrusionOk="0" h="19027" w="19039">
                <a:moveTo>
                  <a:pt x="9525" y="0"/>
                </a:moveTo>
                <a:lnTo>
                  <a:pt x="0" y="9513"/>
                </a:lnTo>
                <a:lnTo>
                  <a:pt x="9525" y="19027"/>
                </a:lnTo>
                <a:lnTo>
                  <a:pt x="19038" y="9513"/>
                </a:lnTo>
                <a:lnTo>
                  <a:pt x="9525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2" name="Google Shape;152;p8"/>
          <p:cNvSpPr/>
          <p:nvPr/>
        </p:nvSpPr>
        <p:spPr>
          <a:xfrm rot="2700000">
            <a:off x="-1340018" y="2527833"/>
            <a:ext cx="838346" cy="3841711"/>
          </a:xfrm>
          <a:prstGeom prst="rect">
            <a:avLst/>
          </a:prstGeom>
          <a:gradFill>
            <a:gsLst>
              <a:gs pos="0">
                <a:schemeClr val="accent2"/>
              </a:gs>
              <a:gs pos="100000">
                <a:schemeClr val="accent4"/>
              </a:gs>
            </a:gsLst>
            <a:lin ang="2700006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bg>
      <p:bgPr>
        <a:solidFill>
          <a:schemeClr val="accent1"/>
        </a:solidFill>
      </p:bgPr>
    </p:bg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9"/>
          <p:cNvSpPr txBox="1"/>
          <p:nvPr>
            <p:ph type="title"/>
          </p:nvPr>
        </p:nvSpPr>
        <p:spPr>
          <a:xfrm>
            <a:off x="3169950" y="1365700"/>
            <a:ext cx="3408300" cy="698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35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55" name="Google Shape;155;p9"/>
          <p:cNvSpPr txBox="1"/>
          <p:nvPr>
            <p:ph idx="1" type="subTitle"/>
          </p:nvPr>
        </p:nvSpPr>
        <p:spPr>
          <a:xfrm>
            <a:off x="3266825" y="2064188"/>
            <a:ext cx="3214500" cy="171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0" sz="20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grpSp>
        <p:nvGrpSpPr>
          <p:cNvPr id="156" name="Google Shape;156;p9"/>
          <p:cNvGrpSpPr/>
          <p:nvPr/>
        </p:nvGrpSpPr>
        <p:grpSpPr>
          <a:xfrm>
            <a:off x="7237704" y="-1202480"/>
            <a:ext cx="3605211" cy="4226616"/>
            <a:chOff x="7137691" y="-1354880"/>
            <a:chExt cx="3605211" cy="4226616"/>
          </a:xfrm>
        </p:grpSpPr>
        <p:sp>
          <p:nvSpPr>
            <p:cNvPr id="157" name="Google Shape;157;p9"/>
            <p:cNvSpPr/>
            <p:nvPr/>
          </p:nvSpPr>
          <p:spPr>
            <a:xfrm rot="10800000">
              <a:off x="7773591" y="-286795"/>
              <a:ext cx="2753543" cy="2753515"/>
            </a:xfrm>
            <a:custGeom>
              <a:rect b="b" l="l" r="r" t="t"/>
              <a:pathLst>
                <a:path extrusionOk="0" h="97703" w="97704">
                  <a:moveTo>
                    <a:pt x="84987" y="1"/>
                  </a:moveTo>
                  <a:lnTo>
                    <a:pt x="0" y="84987"/>
                  </a:lnTo>
                  <a:lnTo>
                    <a:pt x="12716" y="97703"/>
                  </a:lnTo>
                  <a:lnTo>
                    <a:pt x="97703" y="12716"/>
                  </a:lnTo>
                  <a:lnTo>
                    <a:pt x="84987" y="1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8100019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" name="Google Shape;158;p9"/>
            <p:cNvSpPr/>
            <p:nvPr/>
          </p:nvSpPr>
          <p:spPr>
            <a:xfrm rot="10800000">
              <a:off x="8124570" y="-555248"/>
              <a:ext cx="2013668" cy="2013301"/>
            </a:xfrm>
            <a:custGeom>
              <a:rect b="b" l="l" r="r" t="t"/>
              <a:pathLst>
                <a:path extrusionOk="0" h="71438" w="71451">
                  <a:moveTo>
                    <a:pt x="63330" y="632"/>
                  </a:moveTo>
                  <a:lnTo>
                    <a:pt x="70819" y="8121"/>
                  </a:lnTo>
                  <a:lnTo>
                    <a:pt x="8133" y="70807"/>
                  </a:lnTo>
                  <a:lnTo>
                    <a:pt x="644" y="63318"/>
                  </a:lnTo>
                  <a:lnTo>
                    <a:pt x="63330" y="632"/>
                  </a:lnTo>
                  <a:close/>
                  <a:moveTo>
                    <a:pt x="63330" y="1"/>
                  </a:moveTo>
                  <a:lnTo>
                    <a:pt x="1" y="63318"/>
                  </a:lnTo>
                  <a:lnTo>
                    <a:pt x="8133" y="71438"/>
                  </a:lnTo>
                  <a:lnTo>
                    <a:pt x="71450" y="8121"/>
                  </a:lnTo>
                  <a:lnTo>
                    <a:pt x="63330" y="1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8100019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" name="Google Shape;159;p9"/>
            <p:cNvSpPr/>
            <p:nvPr/>
          </p:nvSpPr>
          <p:spPr>
            <a:xfrm rot="10800000">
              <a:off x="8053099" y="-1354880"/>
              <a:ext cx="2076064" cy="2075726"/>
            </a:xfrm>
            <a:custGeom>
              <a:rect b="b" l="l" r="r" t="t"/>
              <a:pathLst>
                <a:path extrusionOk="0" h="73653" w="73665">
                  <a:moveTo>
                    <a:pt x="67354" y="0"/>
                  </a:moveTo>
                  <a:lnTo>
                    <a:pt x="0" y="67354"/>
                  </a:lnTo>
                  <a:lnTo>
                    <a:pt x="6299" y="73652"/>
                  </a:lnTo>
                  <a:lnTo>
                    <a:pt x="73664" y="6299"/>
                  </a:lnTo>
                  <a:lnTo>
                    <a:pt x="67354" y="0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8100019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" name="Google Shape;160;p9"/>
            <p:cNvSpPr/>
            <p:nvPr/>
          </p:nvSpPr>
          <p:spPr>
            <a:xfrm rot="10800000">
              <a:off x="7613533" y="-695849"/>
              <a:ext cx="2255925" cy="2255586"/>
            </a:xfrm>
            <a:custGeom>
              <a:rect b="b" l="l" r="r" t="t"/>
              <a:pathLst>
                <a:path extrusionOk="0" h="80035" w="80047">
                  <a:moveTo>
                    <a:pt x="76141" y="1"/>
                  </a:moveTo>
                  <a:lnTo>
                    <a:pt x="1" y="76141"/>
                  </a:lnTo>
                  <a:lnTo>
                    <a:pt x="3894" y="80034"/>
                  </a:lnTo>
                  <a:lnTo>
                    <a:pt x="80046" y="3894"/>
                  </a:lnTo>
                  <a:lnTo>
                    <a:pt x="76141" y="1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8100019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" name="Google Shape;161;p9"/>
            <p:cNvSpPr/>
            <p:nvPr/>
          </p:nvSpPr>
          <p:spPr>
            <a:xfrm rot="10800000">
              <a:off x="8531957" y="102431"/>
              <a:ext cx="2210945" cy="2210945"/>
            </a:xfrm>
            <a:custGeom>
              <a:rect b="b" l="l" r="r" t="t"/>
              <a:pathLst>
                <a:path extrusionOk="0" h="78451" w="78451">
                  <a:moveTo>
                    <a:pt x="72200" y="632"/>
                  </a:moveTo>
                  <a:lnTo>
                    <a:pt x="77820" y="6251"/>
                  </a:lnTo>
                  <a:lnTo>
                    <a:pt x="6251" y="77819"/>
                  </a:lnTo>
                  <a:lnTo>
                    <a:pt x="632" y="72200"/>
                  </a:lnTo>
                  <a:lnTo>
                    <a:pt x="72200" y="632"/>
                  </a:lnTo>
                  <a:close/>
                  <a:moveTo>
                    <a:pt x="72200" y="1"/>
                  </a:moveTo>
                  <a:lnTo>
                    <a:pt x="1" y="72200"/>
                  </a:lnTo>
                  <a:lnTo>
                    <a:pt x="6251" y="78451"/>
                  </a:lnTo>
                  <a:lnTo>
                    <a:pt x="78451" y="6251"/>
                  </a:lnTo>
                  <a:lnTo>
                    <a:pt x="72200" y="1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8100019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" name="Google Shape;162;p9"/>
            <p:cNvSpPr/>
            <p:nvPr/>
          </p:nvSpPr>
          <p:spPr>
            <a:xfrm rot="10800000">
              <a:off x="8399384" y="2237849"/>
              <a:ext cx="208043" cy="207733"/>
            </a:xfrm>
            <a:custGeom>
              <a:rect b="b" l="l" r="r" t="t"/>
              <a:pathLst>
                <a:path extrusionOk="0" h="7371" w="7382">
                  <a:moveTo>
                    <a:pt x="3691" y="1"/>
                  </a:moveTo>
                  <a:lnTo>
                    <a:pt x="0" y="3680"/>
                  </a:lnTo>
                  <a:lnTo>
                    <a:pt x="3691" y="7371"/>
                  </a:lnTo>
                  <a:lnTo>
                    <a:pt x="7382" y="3680"/>
                  </a:lnTo>
                  <a:lnTo>
                    <a:pt x="3691" y="1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8100019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" name="Google Shape;163;p9"/>
            <p:cNvSpPr/>
            <p:nvPr/>
          </p:nvSpPr>
          <p:spPr>
            <a:xfrm rot="10800000">
              <a:off x="7689684" y="720484"/>
              <a:ext cx="344644" cy="344644"/>
            </a:xfrm>
            <a:custGeom>
              <a:rect b="b" l="l" r="r" t="t"/>
              <a:pathLst>
                <a:path extrusionOk="0" h="12229" w="12229">
                  <a:moveTo>
                    <a:pt x="6121" y="1"/>
                  </a:moveTo>
                  <a:lnTo>
                    <a:pt x="1" y="6120"/>
                  </a:lnTo>
                  <a:lnTo>
                    <a:pt x="6121" y="12228"/>
                  </a:lnTo>
                  <a:lnTo>
                    <a:pt x="12229" y="6120"/>
                  </a:lnTo>
                  <a:lnTo>
                    <a:pt x="6121" y="1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8100019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" name="Google Shape;164;p9"/>
            <p:cNvSpPr/>
            <p:nvPr/>
          </p:nvSpPr>
          <p:spPr>
            <a:xfrm rot="10800000">
              <a:off x="7973568" y="2713322"/>
              <a:ext cx="158386" cy="158414"/>
            </a:xfrm>
            <a:custGeom>
              <a:rect b="b" l="l" r="r" t="t"/>
              <a:pathLst>
                <a:path extrusionOk="0" h="5621" w="5620">
                  <a:moveTo>
                    <a:pt x="2810" y="632"/>
                  </a:moveTo>
                  <a:lnTo>
                    <a:pt x="4989" y="2811"/>
                  </a:lnTo>
                  <a:lnTo>
                    <a:pt x="2810" y="4989"/>
                  </a:lnTo>
                  <a:lnTo>
                    <a:pt x="631" y="2811"/>
                  </a:lnTo>
                  <a:lnTo>
                    <a:pt x="2810" y="632"/>
                  </a:lnTo>
                  <a:close/>
                  <a:moveTo>
                    <a:pt x="2810" y="1"/>
                  </a:moveTo>
                  <a:lnTo>
                    <a:pt x="0" y="2811"/>
                  </a:lnTo>
                  <a:lnTo>
                    <a:pt x="2810" y="5621"/>
                  </a:lnTo>
                  <a:lnTo>
                    <a:pt x="5620" y="2811"/>
                  </a:lnTo>
                  <a:lnTo>
                    <a:pt x="2810" y="1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8100019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" name="Google Shape;165;p9"/>
            <p:cNvSpPr/>
            <p:nvPr/>
          </p:nvSpPr>
          <p:spPr>
            <a:xfrm rot="10800000">
              <a:off x="7137691" y="1877474"/>
              <a:ext cx="158414" cy="158386"/>
            </a:xfrm>
            <a:custGeom>
              <a:rect b="b" l="l" r="r" t="t"/>
              <a:pathLst>
                <a:path extrusionOk="0" h="5620" w="5621">
                  <a:moveTo>
                    <a:pt x="2811" y="631"/>
                  </a:moveTo>
                  <a:lnTo>
                    <a:pt x="4989" y="2810"/>
                  </a:lnTo>
                  <a:lnTo>
                    <a:pt x="2811" y="4989"/>
                  </a:lnTo>
                  <a:lnTo>
                    <a:pt x="632" y="2810"/>
                  </a:lnTo>
                  <a:lnTo>
                    <a:pt x="2811" y="631"/>
                  </a:lnTo>
                  <a:close/>
                  <a:moveTo>
                    <a:pt x="2811" y="0"/>
                  </a:moveTo>
                  <a:lnTo>
                    <a:pt x="1" y="2810"/>
                  </a:lnTo>
                  <a:lnTo>
                    <a:pt x="2811" y="5620"/>
                  </a:lnTo>
                  <a:lnTo>
                    <a:pt x="5620" y="2810"/>
                  </a:lnTo>
                  <a:lnTo>
                    <a:pt x="2811" y="0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8100019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" name="Google Shape;166;p9"/>
            <p:cNvSpPr/>
            <p:nvPr/>
          </p:nvSpPr>
          <p:spPr>
            <a:xfrm rot="10800000">
              <a:off x="7398417" y="2305634"/>
              <a:ext cx="536567" cy="536228"/>
            </a:xfrm>
            <a:custGeom>
              <a:rect b="b" l="l" r="r" t="t"/>
              <a:pathLst>
                <a:path extrusionOk="0" h="19027" w="19039">
                  <a:moveTo>
                    <a:pt x="9525" y="0"/>
                  </a:moveTo>
                  <a:lnTo>
                    <a:pt x="0" y="9513"/>
                  </a:lnTo>
                  <a:lnTo>
                    <a:pt x="9525" y="19027"/>
                  </a:lnTo>
                  <a:lnTo>
                    <a:pt x="19038" y="9513"/>
                  </a:lnTo>
                  <a:lnTo>
                    <a:pt x="9525" y="0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8100019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" name="Google Shape;167;p9"/>
            <p:cNvSpPr/>
            <p:nvPr/>
          </p:nvSpPr>
          <p:spPr>
            <a:xfrm rot="10800000">
              <a:off x="7755773" y="1490243"/>
              <a:ext cx="336584" cy="336584"/>
            </a:xfrm>
            <a:custGeom>
              <a:rect b="b" l="l" r="r" t="t"/>
              <a:pathLst>
                <a:path extrusionOk="0" h="11943" w="11943">
                  <a:moveTo>
                    <a:pt x="5965" y="1"/>
                  </a:moveTo>
                  <a:lnTo>
                    <a:pt x="0" y="5966"/>
                  </a:lnTo>
                  <a:lnTo>
                    <a:pt x="5965" y="11943"/>
                  </a:lnTo>
                  <a:lnTo>
                    <a:pt x="11942" y="5966"/>
                  </a:lnTo>
                  <a:lnTo>
                    <a:pt x="5965" y="1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8100019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" name="Google Shape;168;p9"/>
            <p:cNvSpPr/>
            <p:nvPr/>
          </p:nvSpPr>
          <p:spPr>
            <a:xfrm rot="10800000">
              <a:off x="7417886" y="1959008"/>
              <a:ext cx="205704" cy="206042"/>
            </a:xfrm>
            <a:custGeom>
              <a:rect b="b" l="l" r="r" t="t"/>
              <a:pathLst>
                <a:path extrusionOk="0" h="7311" w="7299">
                  <a:moveTo>
                    <a:pt x="3655" y="0"/>
                  </a:moveTo>
                  <a:lnTo>
                    <a:pt x="0" y="3655"/>
                  </a:lnTo>
                  <a:lnTo>
                    <a:pt x="3655" y="7311"/>
                  </a:lnTo>
                  <a:lnTo>
                    <a:pt x="7299" y="3655"/>
                  </a:lnTo>
                  <a:lnTo>
                    <a:pt x="3655" y="0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8100019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9" name="Google Shape;169;p9"/>
          <p:cNvSpPr/>
          <p:nvPr/>
        </p:nvSpPr>
        <p:spPr>
          <a:xfrm rot="5400000">
            <a:off x="8442045" y="4345678"/>
            <a:ext cx="205704" cy="206042"/>
          </a:xfrm>
          <a:custGeom>
            <a:rect b="b" l="l" r="r" t="t"/>
            <a:pathLst>
              <a:path extrusionOk="0" h="7311" w="7299">
                <a:moveTo>
                  <a:pt x="3655" y="0"/>
                </a:moveTo>
                <a:lnTo>
                  <a:pt x="0" y="3655"/>
                </a:lnTo>
                <a:lnTo>
                  <a:pt x="3655" y="7311"/>
                </a:lnTo>
                <a:lnTo>
                  <a:pt x="7299" y="3655"/>
                </a:lnTo>
                <a:lnTo>
                  <a:pt x="3655" y="0"/>
                </a:lnTo>
                <a:close/>
              </a:path>
            </a:pathLst>
          </a:custGeom>
          <a:gradFill>
            <a:gsLst>
              <a:gs pos="0">
                <a:schemeClr val="accent2"/>
              </a:gs>
              <a:gs pos="100000">
                <a:schemeClr val="accent4"/>
              </a:gs>
            </a:gsLst>
            <a:lin ang="8100019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10"/>
          <p:cNvSpPr txBox="1"/>
          <p:nvPr>
            <p:ph type="title"/>
          </p:nvPr>
        </p:nvSpPr>
        <p:spPr>
          <a:xfrm>
            <a:off x="2101800" y="2309850"/>
            <a:ext cx="49404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sz="4000"/>
            </a:lvl1pPr>
            <a:lvl2pPr lvl="1" algn="ctr">
              <a:spcBef>
                <a:spcPts val="0"/>
              </a:spcBef>
              <a:spcAft>
                <a:spcPts val="0"/>
              </a:spcAft>
              <a:buNone/>
              <a:defRPr sz="4000"/>
            </a:lvl2pPr>
            <a:lvl3pPr lvl="2" algn="ctr">
              <a:spcBef>
                <a:spcPts val="0"/>
              </a:spcBef>
              <a:spcAft>
                <a:spcPts val="0"/>
              </a:spcAft>
              <a:buNone/>
              <a:defRPr sz="4000"/>
            </a:lvl3pPr>
            <a:lvl4pPr lvl="3" algn="ctr">
              <a:spcBef>
                <a:spcPts val="0"/>
              </a:spcBef>
              <a:spcAft>
                <a:spcPts val="0"/>
              </a:spcAft>
              <a:buNone/>
              <a:defRPr sz="4000"/>
            </a:lvl4pPr>
            <a:lvl5pPr lvl="4" algn="ctr">
              <a:spcBef>
                <a:spcPts val="0"/>
              </a:spcBef>
              <a:spcAft>
                <a:spcPts val="0"/>
              </a:spcAft>
              <a:buNone/>
              <a:defRPr sz="4000"/>
            </a:lvl5pPr>
            <a:lvl6pPr lvl="5" algn="ctr">
              <a:spcBef>
                <a:spcPts val="0"/>
              </a:spcBef>
              <a:spcAft>
                <a:spcPts val="0"/>
              </a:spcAft>
              <a:buNone/>
              <a:defRPr sz="4000"/>
            </a:lvl6pPr>
            <a:lvl7pPr lvl="6" algn="ctr">
              <a:spcBef>
                <a:spcPts val="0"/>
              </a:spcBef>
              <a:spcAft>
                <a:spcPts val="0"/>
              </a:spcAft>
              <a:buNone/>
              <a:defRPr sz="4000"/>
            </a:lvl7pPr>
            <a:lvl8pPr lvl="7" algn="ctr">
              <a:spcBef>
                <a:spcPts val="0"/>
              </a:spcBef>
              <a:spcAft>
                <a:spcPts val="0"/>
              </a:spcAft>
              <a:buNone/>
              <a:defRPr sz="4000"/>
            </a:lvl8pPr>
            <a:lvl9pPr lvl="8" algn="ctr">
              <a:spcBef>
                <a:spcPts val="0"/>
              </a:spcBef>
              <a:spcAft>
                <a:spcPts val="0"/>
              </a:spcAft>
              <a:buNone/>
              <a:defRPr sz="4000"/>
            </a:lvl9pPr>
          </a:lstStyle>
          <a:p/>
        </p:txBody>
      </p:sp>
      <p:grpSp>
        <p:nvGrpSpPr>
          <p:cNvPr id="172" name="Google Shape;172;p10"/>
          <p:cNvGrpSpPr/>
          <p:nvPr/>
        </p:nvGrpSpPr>
        <p:grpSpPr>
          <a:xfrm>
            <a:off x="-1568946" y="3387470"/>
            <a:ext cx="3605211" cy="4226616"/>
            <a:chOff x="-1115684" y="691895"/>
            <a:chExt cx="3605211" cy="4226616"/>
          </a:xfrm>
        </p:grpSpPr>
        <p:sp>
          <p:nvSpPr>
            <p:cNvPr id="173" name="Google Shape;173;p10"/>
            <p:cNvSpPr/>
            <p:nvPr/>
          </p:nvSpPr>
          <p:spPr>
            <a:xfrm>
              <a:off x="-899915" y="1096911"/>
              <a:ext cx="2753543" cy="2753515"/>
            </a:xfrm>
            <a:custGeom>
              <a:rect b="b" l="l" r="r" t="t"/>
              <a:pathLst>
                <a:path extrusionOk="0" h="97703" w="97704">
                  <a:moveTo>
                    <a:pt x="84987" y="1"/>
                  </a:moveTo>
                  <a:lnTo>
                    <a:pt x="0" y="84987"/>
                  </a:lnTo>
                  <a:lnTo>
                    <a:pt x="12716" y="97703"/>
                  </a:lnTo>
                  <a:lnTo>
                    <a:pt x="97703" y="12716"/>
                  </a:lnTo>
                  <a:lnTo>
                    <a:pt x="84987" y="1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8100019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" name="Google Shape;174;p10"/>
            <p:cNvSpPr/>
            <p:nvPr/>
          </p:nvSpPr>
          <p:spPr>
            <a:xfrm>
              <a:off x="-511020" y="2105577"/>
              <a:ext cx="2013668" cy="2013301"/>
            </a:xfrm>
            <a:custGeom>
              <a:rect b="b" l="l" r="r" t="t"/>
              <a:pathLst>
                <a:path extrusionOk="0" h="71438" w="71451">
                  <a:moveTo>
                    <a:pt x="63330" y="632"/>
                  </a:moveTo>
                  <a:lnTo>
                    <a:pt x="70819" y="8121"/>
                  </a:lnTo>
                  <a:lnTo>
                    <a:pt x="8133" y="70807"/>
                  </a:lnTo>
                  <a:lnTo>
                    <a:pt x="644" y="63318"/>
                  </a:lnTo>
                  <a:lnTo>
                    <a:pt x="63330" y="632"/>
                  </a:lnTo>
                  <a:close/>
                  <a:moveTo>
                    <a:pt x="63330" y="1"/>
                  </a:moveTo>
                  <a:lnTo>
                    <a:pt x="1" y="63318"/>
                  </a:lnTo>
                  <a:lnTo>
                    <a:pt x="8133" y="71438"/>
                  </a:lnTo>
                  <a:lnTo>
                    <a:pt x="71450" y="8121"/>
                  </a:lnTo>
                  <a:lnTo>
                    <a:pt x="63330" y="1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8100019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" name="Google Shape;175;p10"/>
            <p:cNvSpPr/>
            <p:nvPr/>
          </p:nvSpPr>
          <p:spPr>
            <a:xfrm>
              <a:off x="-501945" y="2842785"/>
              <a:ext cx="2076064" cy="2075726"/>
            </a:xfrm>
            <a:custGeom>
              <a:rect b="b" l="l" r="r" t="t"/>
              <a:pathLst>
                <a:path extrusionOk="0" h="73653" w="73665">
                  <a:moveTo>
                    <a:pt x="67354" y="0"/>
                  </a:moveTo>
                  <a:lnTo>
                    <a:pt x="0" y="67354"/>
                  </a:lnTo>
                  <a:lnTo>
                    <a:pt x="6299" y="73652"/>
                  </a:lnTo>
                  <a:lnTo>
                    <a:pt x="73664" y="6299"/>
                  </a:lnTo>
                  <a:lnTo>
                    <a:pt x="67354" y="0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8100019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" name="Google Shape;176;p10"/>
            <p:cNvSpPr/>
            <p:nvPr/>
          </p:nvSpPr>
          <p:spPr>
            <a:xfrm>
              <a:off x="-242239" y="2003893"/>
              <a:ext cx="2255925" cy="2255586"/>
            </a:xfrm>
            <a:custGeom>
              <a:rect b="b" l="l" r="r" t="t"/>
              <a:pathLst>
                <a:path extrusionOk="0" h="80035" w="80047">
                  <a:moveTo>
                    <a:pt x="76141" y="1"/>
                  </a:moveTo>
                  <a:lnTo>
                    <a:pt x="1" y="76141"/>
                  </a:lnTo>
                  <a:lnTo>
                    <a:pt x="3894" y="80034"/>
                  </a:lnTo>
                  <a:lnTo>
                    <a:pt x="80046" y="3894"/>
                  </a:lnTo>
                  <a:lnTo>
                    <a:pt x="76141" y="1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8100019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" name="Google Shape;177;p10"/>
            <p:cNvSpPr/>
            <p:nvPr/>
          </p:nvSpPr>
          <p:spPr>
            <a:xfrm>
              <a:off x="-1115684" y="1250254"/>
              <a:ext cx="2210945" cy="2210945"/>
            </a:xfrm>
            <a:custGeom>
              <a:rect b="b" l="l" r="r" t="t"/>
              <a:pathLst>
                <a:path extrusionOk="0" h="78451" w="78451">
                  <a:moveTo>
                    <a:pt x="72200" y="632"/>
                  </a:moveTo>
                  <a:lnTo>
                    <a:pt x="77820" y="6251"/>
                  </a:lnTo>
                  <a:lnTo>
                    <a:pt x="6251" y="77819"/>
                  </a:lnTo>
                  <a:lnTo>
                    <a:pt x="632" y="72200"/>
                  </a:lnTo>
                  <a:lnTo>
                    <a:pt x="72200" y="632"/>
                  </a:lnTo>
                  <a:close/>
                  <a:moveTo>
                    <a:pt x="72200" y="1"/>
                  </a:moveTo>
                  <a:lnTo>
                    <a:pt x="1" y="72200"/>
                  </a:lnTo>
                  <a:lnTo>
                    <a:pt x="6251" y="78451"/>
                  </a:lnTo>
                  <a:lnTo>
                    <a:pt x="78451" y="6251"/>
                  </a:lnTo>
                  <a:lnTo>
                    <a:pt x="72200" y="1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8100019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" name="Google Shape;178;p10"/>
            <p:cNvSpPr/>
            <p:nvPr/>
          </p:nvSpPr>
          <p:spPr>
            <a:xfrm>
              <a:off x="1019791" y="1118048"/>
              <a:ext cx="208043" cy="207733"/>
            </a:xfrm>
            <a:custGeom>
              <a:rect b="b" l="l" r="r" t="t"/>
              <a:pathLst>
                <a:path extrusionOk="0" h="7371" w="7382">
                  <a:moveTo>
                    <a:pt x="3691" y="1"/>
                  </a:moveTo>
                  <a:lnTo>
                    <a:pt x="0" y="3680"/>
                  </a:lnTo>
                  <a:lnTo>
                    <a:pt x="3691" y="7371"/>
                  </a:lnTo>
                  <a:lnTo>
                    <a:pt x="7382" y="3680"/>
                  </a:lnTo>
                  <a:lnTo>
                    <a:pt x="3691" y="1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8100019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" name="Google Shape;179;p10"/>
            <p:cNvSpPr/>
            <p:nvPr/>
          </p:nvSpPr>
          <p:spPr>
            <a:xfrm>
              <a:off x="1592890" y="2498503"/>
              <a:ext cx="344644" cy="344644"/>
            </a:xfrm>
            <a:custGeom>
              <a:rect b="b" l="l" r="r" t="t"/>
              <a:pathLst>
                <a:path extrusionOk="0" h="12229" w="12229">
                  <a:moveTo>
                    <a:pt x="6121" y="1"/>
                  </a:moveTo>
                  <a:lnTo>
                    <a:pt x="1" y="6120"/>
                  </a:lnTo>
                  <a:lnTo>
                    <a:pt x="6121" y="12228"/>
                  </a:lnTo>
                  <a:lnTo>
                    <a:pt x="12229" y="6120"/>
                  </a:lnTo>
                  <a:lnTo>
                    <a:pt x="6121" y="1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8100019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" name="Google Shape;180;p10"/>
            <p:cNvSpPr/>
            <p:nvPr/>
          </p:nvSpPr>
          <p:spPr>
            <a:xfrm>
              <a:off x="1495265" y="691895"/>
              <a:ext cx="158386" cy="158414"/>
            </a:xfrm>
            <a:custGeom>
              <a:rect b="b" l="l" r="r" t="t"/>
              <a:pathLst>
                <a:path extrusionOk="0" h="5621" w="5620">
                  <a:moveTo>
                    <a:pt x="2810" y="632"/>
                  </a:moveTo>
                  <a:lnTo>
                    <a:pt x="4989" y="2811"/>
                  </a:lnTo>
                  <a:lnTo>
                    <a:pt x="2810" y="4989"/>
                  </a:lnTo>
                  <a:lnTo>
                    <a:pt x="631" y="2811"/>
                  </a:lnTo>
                  <a:lnTo>
                    <a:pt x="2810" y="632"/>
                  </a:lnTo>
                  <a:close/>
                  <a:moveTo>
                    <a:pt x="2810" y="1"/>
                  </a:moveTo>
                  <a:lnTo>
                    <a:pt x="0" y="2811"/>
                  </a:lnTo>
                  <a:lnTo>
                    <a:pt x="2810" y="5621"/>
                  </a:lnTo>
                  <a:lnTo>
                    <a:pt x="5620" y="2811"/>
                  </a:lnTo>
                  <a:lnTo>
                    <a:pt x="2810" y="1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8100019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" name="Google Shape;181;p10"/>
            <p:cNvSpPr/>
            <p:nvPr/>
          </p:nvSpPr>
          <p:spPr>
            <a:xfrm>
              <a:off x="2331113" y="1527771"/>
              <a:ext cx="158414" cy="158386"/>
            </a:xfrm>
            <a:custGeom>
              <a:rect b="b" l="l" r="r" t="t"/>
              <a:pathLst>
                <a:path extrusionOk="0" h="5620" w="5621">
                  <a:moveTo>
                    <a:pt x="2811" y="631"/>
                  </a:moveTo>
                  <a:lnTo>
                    <a:pt x="4989" y="2810"/>
                  </a:lnTo>
                  <a:lnTo>
                    <a:pt x="2811" y="4989"/>
                  </a:lnTo>
                  <a:lnTo>
                    <a:pt x="632" y="2810"/>
                  </a:lnTo>
                  <a:lnTo>
                    <a:pt x="2811" y="631"/>
                  </a:lnTo>
                  <a:close/>
                  <a:moveTo>
                    <a:pt x="2811" y="0"/>
                  </a:moveTo>
                  <a:lnTo>
                    <a:pt x="1" y="2810"/>
                  </a:lnTo>
                  <a:lnTo>
                    <a:pt x="2811" y="5620"/>
                  </a:lnTo>
                  <a:lnTo>
                    <a:pt x="5620" y="2810"/>
                  </a:lnTo>
                  <a:lnTo>
                    <a:pt x="2811" y="0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8100019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" name="Google Shape;182;p10"/>
            <p:cNvSpPr/>
            <p:nvPr/>
          </p:nvSpPr>
          <p:spPr>
            <a:xfrm>
              <a:off x="1692235" y="721769"/>
              <a:ext cx="536567" cy="536228"/>
            </a:xfrm>
            <a:custGeom>
              <a:rect b="b" l="l" r="r" t="t"/>
              <a:pathLst>
                <a:path extrusionOk="0" h="19027" w="19039">
                  <a:moveTo>
                    <a:pt x="9525" y="0"/>
                  </a:moveTo>
                  <a:lnTo>
                    <a:pt x="0" y="9513"/>
                  </a:lnTo>
                  <a:lnTo>
                    <a:pt x="9525" y="19027"/>
                  </a:lnTo>
                  <a:lnTo>
                    <a:pt x="19038" y="9513"/>
                  </a:lnTo>
                  <a:lnTo>
                    <a:pt x="9525" y="0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8100019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" name="Google Shape;183;p10"/>
            <p:cNvSpPr/>
            <p:nvPr/>
          </p:nvSpPr>
          <p:spPr>
            <a:xfrm>
              <a:off x="1534862" y="1736804"/>
              <a:ext cx="336584" cy="336584"/>
            </a:xfrm>
            <a:custGeom>
              <a:rect b="b" l="l" r="r" t="t"/>
              <a:pathLst>
                <a:path extrusionOk="0" h="11943" w="11943">
                  <a:moveTo>
                    <a:pt x="5965" y="1"/>
                  </a:moveTo>
                  <a:lnTo>
                    <a:pt x="0" y="5966"/>
                  </a:lnTo>
                  <a:lnTo>
                    <a:pt x="5965" y="11943"/>
                  </a:lnTo>
                  <a:lnTo>
                    <a:pt x="11942" y="5966"/>
                  </a:lnTo>
                  <a:lnTo>
                    <a:pt x="5965" y="1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8100019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" name="Google Shape;184;p10"/>
            <p:cNvSpPr/>
            <p:nvPr/>
          </p:nvSpPr>
          <p:spPr>
            <a:xfrm>
              <a:off x="2003628" y="1398581"/>
              <a:ext cx="205704" cy="206042"/>
            </a:xfrm>
            <a:custGeom>
              <a:rect b="b" l="l" r="r" t="t"/>
              <a:pathLst>
                <a:path extrusionOk="0" h="7311" w="7299">
                  <a:moveTo>
                    <a:pt x="3655" y="0"/>
                  </a:moveTo>
                  <a:lnTo>
                    <a:pt x="0" y="3655"/>
                  </a:lnTo>
                  <a:lnTo>
                    <a:pt x="3655" y="7311"/>
                  </a:lnTo>
                  <a:lnTo>
                    <a:pt x="7299" y="3655"/>
                  </a:lnTo>
                  <a:lnTo>
                    <a:pt x="3655" y="0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8100019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5" name="Google Shape;185;p10"/>
          <p:cNvGrpSpPr/>
          <p:nvPr/>
        </p:nvGrpSpPr>
        <p:grpSpPr>
          <a:xfrm>
            <a:off x="7107729" y="-2469041"/>
            <a:ext cx="3605211" cy="4226616"/>
            <a:chOff x="6646591" y="221771"/>
            <a:chExt cx="3605211" cy="4226616"/>
          </a:xfrm>
        </p:grpSpPr>
        <p:sp>
          <p:nvSpPr>
            <p:cNvPr id="186" name="Google Shape;186;p10"/>
            <p:cNvSpPr/>
            <p:nvPr/>
          </p:nvSpPr>
          <p:spPr>
            <a:xfrm flipH="1" rot="-5400000">
              <a:off x="8273618" y="344514"/>
              <a:ext cx="351173" cy="351750"/>
            </a:xfrm>
            <a:custGeom>
              <a:rect b="b" l="l" r="r" t="t"/>
              <a:pathLst>
                <a:path extrusionOk="0" h="7311" w="7299">
                  <a:moveTo>
                    <a:pt x="3655" y="0"/>
                  </a:moveTo>
                  <a:lnTo>
                    <a:pt x="0" y="3655"/>
                  </a:lnTo>
                  <a:lnTo>
                    <a:pt x="3655" y="7311"/>
                  </a:lnTo>
                  <a:lnTo>
                    <a:pt x="7299" y="3655"/>
                  </a:lnTo>
                  <a:lnTo>
                    <a:pt x="3655" y="0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8100019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" name="Google Shape;187;p10"/>
            <p:cNvSpPr/>
            <p:nvPr/>
          </p:nvSpPr>
          <p:spPr>
            <a:xfrm rot="10800000">
              <a:off x="7282491" y="1289856"/>
              <a:ext cx="2753543" cy="2753515"/>
            </a:xfrm>
            <a:custGeom>
              <a:rect b="b" l="l" r="r" t="t"/>
              <a:pathLst>
                <a:path extrusionOk="0" h="97703" w="97704">
                  <a:moveTo>
                    <a:pt x="84987" y="1"/>
                  </a:moveTo>
                  <a:lnTo>
                    <a:pt x="0" y="84987"/>
                  </a:lnTo>
                  <a:lnTo>
                    <a:pt x="12716" y="97703"/>
                  </a:lnTo>
                  <a:lnTo>
                    <a:pt x="97703" y="12716"/>
                  </a:lnTo>
                  <a:lnTo>
                    <a:pt x="84987" y="1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8100019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" name="Google Shape;188;p10"/>
            <p:cNvSpPr/>
            <p:nvPr/>
          </p:nvSpPr>
          <p:spPr>
            <a:xfrm rot="10800000">
              <a:off x="7633470" y="1021404"/>
              <a:ext cx="2013668" cy="2013301"/>
            </a:xfrm>
            <a:custGeom>
              <a:rect b="b" l="l" r="r" t="t"/>
              <a:pathLst>
                <a:path extrusionOk="0" h="71438" w="71451">
                  <a:moveTo>
                    <a:pt x="63330" y="632"/>
                  </a:moveTo>
                  <a:lnTo>
                    <a:pt x="70819" y="8121"/>
                  </a:lnTo>
                  <a:lnTo>
                    <a:pt x="8133" y="70807"/>
                  </a:lnTo>
                  <a:lnTo>
                    <a:pt x="644" y="63318"/>
                  </a:lnTo>
                  <a:lnTo>
                    <a:pt x="63330" y="632"/>
                  </a:lnTo>
                  <a:close/>
                  <a:moveTo>
                    <a:pt x="63330" y="1"/>
                  </a:moveTo>
                  <a:lnTo>
                    <a:pt x="1" y="63318"/>
                  </a:lnTo>
                  <a:lnTo>
                    <a:pt x="8133" y="71438"/>
                  </a:lnTo>
                  <a:lnTo>
                    <a:pt x="71450" y="8121"/>
                  </a:lnTo>
                  <a:lnTo>
                    <a:pt x="63330" y="1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8100019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" name="Google Shape;189;p10"/>
            <p:cNvSpPr/>
            <p:nvPr/>
          </p:nvSpPr>
          <p:spPr>
            <a:xfrm rot="10800000">
              <a:off x="7561999" y="221771"/>
              <a:ext cx="2076064" cy="2075726"/>
            </a:xfrm>
            <a:custGeom>
              <a:rect b="b" l="l" r="r" t="t"/>
              <a:pathLst>
                <a:path extrusionOk="0" h="73653" w="73665">
                  <a:moveTo>
                    <a:pt x="67354" y="0"/>
                  </a:moveTo>
                  <a:lnTo>
                    <a:pt x="0" y="67354"/>
                  </a:lnTo>
                  <a:lnTo>
                    <a:pt x="6299" y="73652"/>
                  </a:lnTo>
                  <a:lnTo>
                    <a:pt x="73664" y="6299"/>
                  </a:lnTo>
                  <a:lnTo>
                    <a:pt x="67354" y="0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8100019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" name="Google Shape;190;p10"/>
            <p:cNvSpPr/>
            <p:nvPr/>
          </p:nvSpPr>
          <p:spPr>
            <a:xfrm rot="10800000">
              <a:off x="7122433" y="880803"/>
              <a:ext cx="2255925" cy="2255586"/>
            </a:xfrm>
            <a:custGeom>
              <a:rect b="b" l="l" r="r" t="t"/>
              <a:pathLst>
                <a:path extrusionOk="0" h="80035" w="80047">
                  <a:moveTo>
                    <a:pt x="76141" y="1"/>
                  </a:moveTo>
                  <a:lnTo>
                    <a:pt x="1" y="76141"/>
                  </a:lnTo>
                  <a:lnTo>
                    <a:pt x="3894" y="80034"/>
                  </a:lnTo>
                  <a:lnTo>
                    <a:pt x="80046" y="3894"/>
                  </a:lnTo>
                  <a:lnTo>
                    <a:pt x="76141" y="1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8100019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" name="Google Shape;191;p10"/>
            <p:cNvSpPr/>
            <p:nvPr/>
          </p:nvSpPr>
          <p:spPr>
            <a:xfrm rot="10800000">
              <a:off x="8040857" y="1679083"/>
              <a:ext cx="2210945" cy="2210945"/>
            </a:xfrm>
            <a:custGeom>
              <a:rect b="b" l="l" r="r" t="t"/>
              <a:pathLst>
                <a:path extrusionOk="0" h="78451" w="78451">
                  <a:moveTo>
                    <a:pt x="72200" y="632"/>
                  </a:moveTo>
                  <a:lnTo>
                    <a:pt x="77820" y="6251"/>
                  </a:lnTo>
                  <a:lnTo>
                    <a:pt x="6251" y="77819"/>
                  </a:lnTo>
                  <a:lnTo>
                    <a:pt x="632" y="72200"/>
                  </a:lnTo>
                  <a:lnTo>
                    <a:pt x="72200" y="632"/>
                  </a:lnTo>
                  <a:close/>
                  <a:moveTo>
                    <a:pt x="72200" y="1"/>
                  </a:moveTo>
                  <a:lnTo>
                    <a:pt x="1" y="72200"/>
                  </a:lnTo>
                  <a:lnTo>
                    <a:pt x="6251" y="78451"/>
                  </a:lnTo>
                  <a:lnTo>
                    <a:pt x="78451" y="6251"/>
                  </a:lnTo>
                  <a:lnTo>
                    <a:pt x="72200" y="1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8100019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" name="Google Shape;192;p10"/>
            <p:cNvSpPr/>
            <p:nvPr/>
          </p:nvSpPr>
          <p:spPr>
            <a:xfrm rot="10800000">
              <a:off x="7908284" y="3814501"/>
              <a:ext cx="208043" cy="207733"/>
            </a:xfrm>
            <a:custGeom>
              <a:rect b="b" l="l" r="r" t="t"/>
              <a:pathLst>
                <a:path extrusionOk="0" h="7371" w="7382">
                  <a:moveTo>
                    <a:pt x="3691" y="1"/>
                  </a:moveTo>
                  <a:lnTo>
                    <a:pt x="0" y="3680"/>
                  </a:lnTo>
                  <a:lnTo>
                    <a:pt x="3691" y="7371"/>
                  </a:lnTo>
                  <a:lnTo>
                    <a:pt x="7382" y="3680"/>
                  </a:lnTo>
                  <a:lnTo>
                    <a:pt x="3691" y="1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8100019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" name="Google Shape;193;p10"/>
            <p:cNvSpPr/>
            <p:nvPr/>
          </p:nvSpPr>
          <p:spPr>
            <a:xfrm rot="10800000">
              <a:off x="7198584" y="2297136"/>
              <a:ext cx="344644" cy="344644"/>
            </a:xfrm>
            <a:custGeom>
              <a:rect b="b" l="l" r="r" t="t"/>
              <a:pathLst>
                <a:path extrusionOk="0" h="12229" w="12229">
                  <a:moveTo>
                    <a:pt x="6121" y="1"/>
                  </a:moveTo>
                  <a:lnTo>
                    <a:pt x="1" y="6120"/>
                  </a:lnTo>
                  <a:lnTo>
                    <a:pt x="6121" y="12228"/>
                  </a:lnTo>
                  <a:lnTo>
                    <a:pt x="12229" y="6120"/>
                  </a:lnTo>
                  <a:lnTo>
                    <a:pt x="6121" y="1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8100019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" name="Google Shape;194;p10"/>
            <p:cNvSpPr/>
            <p:nvPr/>
          </p:nvSpPr>
          <p:spPr>
            <a:xfrm rot="10800000">
              <a:off x="7482468" y="4289974"/>
              <a:ext cx="158386" cy="158414"/>
            </a:xfrm>
            <a:custGeom>
              <a:rect b="b" l="l" r="r" t="t"/>
              <a:pathLst>
                <a:path extrusionOk="0" h="5621" w="5620">
                  <a:moveTo>
                    <a:pt x="2810" y="632"/>
                  </a:moveTo>
                  <a:lnTo>
                    <a:pt x="4989" y="2811"/>
                  </a:lnTo>
                  <a:lnTo>
                    <a:pt x="2810" y="4989"/>
                  </a:lnTo>
                  <a:lnTo>
                    <a:pt x="631" y="2811"/>
                  </a:lnTo>
                  <a:lnTo>
                    <a:pt x="2810" y="632"/>
                  </a:lnTo>
                  <a:close/>
                  <a:moveTo>
                    <a:pt x="2810" y="1"/>
                  </a:moveTo>
                  <a:lnTo>
                    <a:pt x="0" y="2811"/>
                  </a:lnTo>
                  <a:lnTo>
                    <a:pt x="2810" y="5621"/>
                  </a:lnTo>
                  <a:lnTo>
                    <a:pt x="5620" y="2811"/>
                  </a:lnTo>
                  <a:lnTo>
                    <a:pt x="2810" y="1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8100019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" name="Google Shape;195;p10"/>
            <p:cNvSpPr/>
            <p:nvPr/>
          </p:nvSpPr>
          <p:spPr>
            <a:xfrm rot="10800000">
              <a:off x="6646591" y="3454125"/>
              <a:ext cx="158414" cy="158386"/>
            </a:xfrm>
            <a:custGeom>
              <a:rect b="b" l="l" r="r" t="t"/>
              <a:pathLst>
                <a:path extrusionOk="0" h="5620" w="5621">
                  <a:moveTo>
                    <a:pt x="2811" y="631"/>
                  </a:moveTo>
                  <a:lnTo>
                    <a:pt x="4989" y="2810"/>
                  </a:lnTo>
                  <a:lnTo>
                    <a:pt x="2811" y="4989"/>
                  </a:lnTo>
                  <a:lnTo>
                    <a:pt x="632" y="2810"/>
                  </a:lnTo>
                  <a:lnTo>
                    <a:pt x="2811" y="631"/>
                  </a:lnTo>
                  <a:close/>
                  <a:moveTo>
                    <a:pt x="2811" y="0"/>
                  </a:moveTo>
                  <a:lnTo>
                    <a:pt x="1" y="2810"/>
                  </a:lnTo>
                  <a:lnTo>
                    <a:pt x="2811" y="5620"/>
                  </a:lnTo>
                  <a:lnTo>
                    <a:pt x="5620" y="2810"/>
                  </a:lnTo>
                  <a:lnTo>
                    <a:pt x="2811" y="0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8100019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" name="Google Shape;196;p10"/>
            <p:cNvSpPr/>
            <p:nvPr/>
          </p:nvSpPr>
          <p:spPr>
            <a:xfrm rot="10800000">
              <a:off x="6907317" y="3882285"/>
              <a:ext cx="536567" cy="536228"/>
            </a:xfrm>
            <a:custGeom>
              <a:rect b="b" l="l" r="r" t="t"/>
              <a:pathLst>
                <a:path extrusionOk="0" h="19027" w="19039">
                  <a:moveTo>
                    <a:pt x="9525" y="0"/>
                  </a:moveTo>
                  <a:lnTo>
                    <a:pt x="0" y="9513"/>
                  </a:lnTo>
                  <a:lnTo>
                    <a:pt x="9525" y="19027"/>
                  </a:lnTo>
                  <a:lnTo>
                    <a:pt x="19038" y="9513"/>
                  </a:lnTo>
                  <a:lnTo>
                    <a:pt x="9525" y="0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8100019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p10"/>
            <p:cNvSpPr/>
            <p:nvPr/>
          </p:nvSpPr>
          <p:spPr>
            <a:xfrm rot="10800000">
              <a:off x="7264673" y="3066895"/>
              <a:ext cx="336584" cy="336584"/>
            </a:xfrm>
            <a:custGeom>
              <a:rect b="b" l="l" r="r" t="t"/>
              <a:pathLst>
                <a:path extrusionOk="0" h="11943" w="11943">
                  <a:moveTo>
                    <a:pt x="5965" y="1"/>
                  </a:moveTo>
                  <a:lnTo>
                    <a:pt x="0" y="5966"/>
                  </a:lnTo>
                  <a:lnTo>
                    <a:pt x="5965" y="11943"/>
                  </a:lnTo>
                  <a:lnTo>
                    <a:pt x="11942" y="5966"/>
                  </a:lnTo>
                  <a:lnTo>
                    <a:pt x="5965" y="1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8100019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Google Shape;198;p10"/>
            <p:cNvSpPr/>
            <p:nvPr/>
          </p:nvSpPr>
          <p:spPr>
            <a:xfrm rot="10800000">
              <a:off x="6926786" y="3535659"/>
              <a:ext cx="205704" cy="206042"/>
            </a:xfrm>
            <a:custGeom>
              <a:rect b="b" l="l" r="r" t="t"/>
              <a:pathLst>
                <a:path extrusionOk="0" h="7311" w="7299">
                  <a:moveTo>
                    <a:pt x="3655" y="0"/>
                  </a:moveTo>
                  <a:lnTo>
                    <a:pt x="0" y="3655"/>
                  </a:lnTo>
                  <a:lnTo>
                    <a:pt x="3655" y="7311"/>
                  </a:lnTo>
                  <a:lnTo>
                    <a:pt x="7299" y="3655"/>
                  </a:lnTo>
                  <a:lnTo>
                    <a:pt x="3655" y="0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8100019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theme" Target="../theme/theme2.xml"/><Relationship Id="rId27" Type="http://schemas.openxmlformats.org/officeDocument/2006/relationships/slideLayout" Target="../slideLayouts/slideLayout27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8.xml"/><Relationship Id="rId2" Type="http://schemas.openxmlformats.org/officeDocument/2006/relationships/theme" Target="../theme/theme3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accen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Krona One"/>
              <a:buNone/>
              <a:defRPr sz="3000">
                <a:solidFill>
                  <a:schemeClr val="lt2"/>
                </a:solidFill>
                <a:latin typeface="Krona One"/>
                <a:ea typeface="Krona One"/>
                <a:cs typeface="Krona One"/>
                <a:sym typeface="Krona On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 sz="2800">
                <a:solidFill>
                  <a:schemeClr val="lt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 sz="2800">
                <a:solidFill>
                  <a:schemeClr val="lt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 sz="2800">
                <a:solidFill>
                  <a:schemeClr val="lt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 sz="2800">
                <a:solidFill>
                  <a:schemeClr val="lt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 sz="2800">
                <a:solidFill>
                  <a:schemeClr val="lt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 sz="2800">
                <a:solidFill>
                  <a:schemeClr val="lt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 sz="2800">
                <a:solidFill>
                  <a:schemeClr val="lt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 sz="28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61881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Roboto"/>
              <a:buChar char="●"/>
              <a:defRPr sz="16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30200" lvl="1" marL="914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Roboto"/>
              <a:buChar char="○"/>
              <a:defRPr sz="16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302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Roboto"/>
              <a:buChar char="■"/>
              <a:defRPr sz="16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302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Roboto Light"/>
              <a:buChar char="●"/>
              <a:defRPr sz="1600">
                <a:solidFill>
                  <a:schemeClr val="lt2"/>
                </a:solidFill>
                <a:latin typeface="Roboto Light"/>
                <a:ea typeface="Roboto Light"/>
                <a:cs typeface="Roboto Light"/>
                <a:sym typeface="Roboto Light"/>
              </a:defRPr>
            </a:lvl4pPr>
            <a:lvl5pPr indent="-3302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Roboto Light"/>
              <a:buChar char="○"/>
              <a:defRPr sz="1600">
                <a:solidFill>
                  <a:schemeClr val="lt2"/>
                </a:solidFill>
                <a:latin typeface="Roboto Light"/>
                <a:ea typeface="Roboto Light"/>
                <a:cs typeface="Roboto Light"/>
                <a:sym typeface="Roboto Light"/>
              </a:defRPr>
            </a:lvl5pPr>
            <a:lvl6pPr indent="-3302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Roboto Light"/>
              <a:buChar char="■"/>
              <a:defRPr sz="1600">
                <a:solidFill>
                  <a:schemeClr val="lt2"/>
                </a:solidFill>
                <a:latin typeface="Roboto Light"/>
                <a:ea typeface="Roboto Light"/>
                <a:cs typeface="Roboto Light"/>
                <a:sym typeface="Roboto Light"/>
              </a:defRPr>
            </a:lvl6pPr>
            <a:lvl7pPr indent="-3302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Roboto Light"/>
              <a:buChar char="●"/>
              <a:defRPr sz="1600">
                <a:solidFill>
                  <a:schemeClr val="lt2"/>
                </a:solidFill>
                <a:latin typeface="Roboto Light"/>
                <a:ea typeface="Roboto Light"/>
                <a:cs typeface="Roboto Light"/>
                <a:sym typeface="Roboto Light"/>
              </a:defRPr>
            </a:lvl7pPr>
            <a:lvl8pPr indent="-3302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Roboto Light"/>
              <a:buChar char="○"/>
              <a:defRPr sz="1600">
                <a:solidFill>
                  <a:schemeClr val="lt2"/>
                </a:solidFill>
                <a:latin typeface="Roboto Light"/>
                <a:ea typeface="Roboto Light"/>
                <a:cs typeface="Roboto Light"/>
                <a:sym typeface="Roboto Light"/>
              </a:defRPr>
            </a:lvl8pPr>
            <a:lvl9pPr indent="-3302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600"/>
              <a:buFont typeface="Roboto Light"/>
              <a:buChar char="■"/>
              <a:defRPr sz="1600">
                <a:solidFill>
                  <a:schemeClr val="lt2"/>
                </a:solidFill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rgbClr val="0E2A47"/>
        </a:solidFill>
      </p:bgPr>
    </p:bg>
    <p:spTree>
      <p:nvGrpSpPr>
        <p:cNvPr id="615" name="Shape 6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6" name="Google Shape;616;p29"/>
          <p:cNvSpPr txBox="1"/>
          <p:nvPr>
            <p:ph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9pPr>
          </a:lstStyle>
          <a:p/>
        </p:txBody>
      </p:sp>
      <p:sp>
        <p:nvSpPr>
          <p:cNvPr id="617" name="Google Shape;617;p29"/>
          <p:cNvSpPr txBox="1"/>
          <p:nvPr>
            <p:ph idx="1" type="body"/>
          </p:nvPr>
        </p:nvSpPr>
        <p:spPr>
          <a:xfrm>
            <a:off x="1068100" y="1695450"/>
            <a:ext cx="7047300" cy="250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29845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29845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29845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29845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29845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29845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29845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29845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75" r:id="rId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hyperlink" Target="mailto:cdmazom@unal.edu.co" TargetMode="External"/><Relationship Id="rId4" Type="http://schemas.openxmlformats.org/officeDocument/2006/relationships/hyperlink" Target="mailto:juaalvarezme@unal.edu.co" TargetMode="Externa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6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9.gif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6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.png"/><Relationship Id="rId4" Type="http://schemas.openxmlformats.org/officeDocument/2006/relationships/image" Target="../media/image4.png"/><Relationship Id="rId5" Type="http://schemas.openxmlformats.org/officeDocument/2006/relationships/image" Target="../media/image3.png"/><Relationship Id="rId6" Type="http://schemas.openxmlformats.org/officeDocument/2006/relationships/image" Target="../media/image5.png"/><Relationship Id="rId7" Type="http://schemas.openxmlformats.org/officeDocument/2006/relationships/image" Target="../media/image6.gif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6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2.png"/><Relationship Id="rId4" Type="http://schemas.openxmlformats.org/officeDocument/2006/relationships/image" Target="../media/image6.gif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8.gif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7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7.gif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17.xml"/><Relationship Id="rId3" Type="http://schemas.openxmlformats.org/officeDocument/2006/relationships/hyperlink" Target="https://github.com/UNAL-IntroVideojuegos-2021-2/intro-videogames-2021-2" TargetMode="External"/><Relationship Id="rId4" Type="http://schemas.openxmlformats.org/officeDocument/2006/relationships/hyperlink" Target="https://github.com/UNAL-IntroVideojuegos-2021-2/intro-videogames-2021-2/tree/main/Clase2" TargetMode="Externa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18.xml"/><Relationship Id="rId3" Type="http://schemas.openxmlformats.org/officeDocument/2006/relationships/hyperlink" Target="https://github.com/UNAL-IntroVideojuegos-2021-2/intro-videogames-2021-2/blob/main/Clase2/README.md" TargetMode="Externa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1.gif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8.xml"/><Relationship Id="rId2" Type="http://schemas.openxmlformats.org/officeDocument/2006/relationships/notesSlide" Target="../notesSlides/notesSlide20.xml"/><Relationship Id="rId3" Type="http://schemas.openxmlformats.org/officeDocument/2006/relationships/hyperlink" Target="http://bit.ly/2PfT4lq" TargetMode="External"/><Relationship Id="rId4" Type="http://schemas.openxmlformats.org/officeDocument/2006/relationships/image" Target="../media/image10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3.xml"/><Relationship Id="rId3" Type="http://schemas.openxmlformats.org/officeDocument/2006/relationships/hyperlink" Target="https://docs.google.com/presentation/d/1oSVkpbsiw3MzV5AIobIaFbO4_sYkBqdKMHUJae5TICE/edit?usp=sharing" TargetMode="Externa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4.xml"/><Relationship Id="rId3" Type="http://schemas.openxmlformats.org/officeDocument/2006/relationships/hyperlink" Target="https://www.codecademy.com/learn/learn-c-sharp" TargetMode="External"/><Relationship Id="rId4" Type="http://schemas.openxmlformats.org/officeDocument/2006/relationships/hyperlink" Target="https://youtu.be/xz7gn9UXdrA?list=PLU8oAlHdN5BmpIQGDSHo5e1r4ZYWQ8m4B" TargetMode="Externa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5.xml"/><Relationship Id="rId3" Type="http://schemas.openxmlformats.org/officeDocument/2006/relationships/hyperlink" Target="https://github.com/UNAL-IntroVideojuegos-2021-2/intro-videogames-2021-2" TargetMode="Externa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6.xml"/><Relationship Id="rId2" Type="http://schemas.openxmlformats.org/officeDocument/2006/relationships/notesSlide" Target="../notesSlides/notesSlide9.xml"/><Relationship Id="rId3" Type="http://schemas.openxmlformats.org/officeDocument/2006/relationships/hyperlink" Target="https://docs.unity3d.com/Manual/ExecutionOrder.html" TargetMode="Externa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22" name="Shape 6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3" name="Google Shape;623;p31"/>
          <p:cNvSpPr txBox="1"/>
          <p:nvPr>
            <p:ph type="ctrTitle"/>
          </p:nvPr>
        </p:nvSpPr>
        <p:spPr>
          <a:xfrm>
            <a:off x="2281650" y="1000975"/>
            <a:ext cx="4580700" cy="1857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INTRODUCCIÓN A LA CREACIÓN DE VIDEOJUEGOS</a:t>
            </a:r>
            <a:endParaRPr sz="3000">
              <a:solidFill>
                <a:srgbClr val="FFFFFF"/>
              </a:solidFill>
            </a:endParaRPr>
          </a:p>
        </p:txBody>
      </p:sp>
      <p:sp>
        <p:nvSpPr>
          <p:cNvPr id="624" name="Google Shape;624;p31"/>
          <p:cNvSpPr txBox="1"/>
          <p:nvPr>
            <p:ph idx="1" type="subTitle"/>
          </p:nvPr>
        </p:nvSpPr>
        <p:spPr>
          <a:xfrm>
            <a:off x="3066875" y="3167025"/>
            <a:ext cx="2701500" cy="152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>
                <a:solidFill>
                  <a:schemeClr val="lt1"/>
                </a:solidFill>
              </a:rPr>
              <a:t>Cristian Mazo</a:t>
            </a:r>
            <a:endParaRPr sz="1400">
              <a:solidFill>
                <a:schemeClr val="lt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 u="sng">
                <a:solidFill>
                  <a:schemeClr val="hlink"/>
                </a:solidFill>
                <a:hlinkClick r:id="rId3"/>
              </a:rPr>
              <a:t>cdmazom@unal.edu.co</a:t>
            </a:r>
            <a:endParaRPr sz="14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4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/>
              <a:t>J. Alejandro Álvarez</a:t>
            </a:r>
            <a:endParaRPr sz="14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 u="sng">
                <a:solidFill>
                  <a:schemeClr val="hlink"/>
                </a:solidFill>
                <a:hlinkClick r:id="rId4"/>
              </a:rPr>
              <a:t>juaalvarezme@unal.edu.co</a:t>
            </a:r>
            <a:endParaRPr sz="14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4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4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/>
              <a:t>2021</a:t>
            </a:r>
            <a:endParaRPr sz="14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02" name="Shape 7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3" name="Google Shape;703;p40"/>
          <p:cNvSpPr txBox="1"/>
          <p:nvPr>
            <p:ph type="title"/>
          </p:nvPr>
        </p:nvSpPr>
        <p:spPr>
          <a:xfrm>
            <a:off x="582600" y="532124"/>
            <a:ext cx="7978800" cy="70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UNITY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704" name="Google Shape;704;p40"/>
          <p:cNvSpPr txBox="1"/>
          <p:nvPr/>
        </p:nvSpPr>
        <p:spPr>
          <a:xfrm>
            <a:off x="3394500" y="3885300"/>
            <a:ext cx="2355000" cy="488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accent2"/>
                </a:solidFill>
                <a:latin typeface="Krona One"/>
                <a:ea typeface="Krona One"/>
                <a:cs typeface="Krona One"/>
                <a:sym typeface="Krona One"/>
              </a:rPr>
              <a:t>GAME OBJECT - </a:t>
            </a:r>
            <a:r>
              <a:rPr lang="en" sz="1100">
                <a:solidFill>
                  <a:schemeClr val="accent4"/>
                </a:solidFill>
                <a:latin typeface="Krona One"/>
                <a:ea typeface="Krona One"/>
                <a:cs typeface="Krona One"/>
                <a:sym typeface="Krona One"/>
              </a:rPr>
              <a:t>ENTITY</a:t>
            </a:r>
            <a:r>
              <a:rPr lang="en" sz="1100">
                <a:solidFill>
                  <a:schemeClr val="accent2"/>
                </a:solidFill>
                <a:latin typeface="Krona One"/>
                <a:ea typeface="Krona One"/>
                <a:cs typeface="Krona One"/>
                <a:sym typeface="Krona One"/>
              </a:rPr>
              <a:t>*</a:t>
            </a:r>
            <a:endParaRPr sz="1100">
              <a:solidFill>
                <a:schemeClr val="accent2"/>
              </a:solidFill>
              <a:latin typeface="Krona One"/>
              <a:ea typeface="Krona One"/>
              <a:cs typeface="Krona One"/>
              <a:sym typeface="Krona One"/>
            </a:endParaRPr>
          </a:p>
        </p:txBody>
      </p:sp>
      <p:pic>
        <p:nvPicPr>
          <p:cNvPr id="705" name="Google Shape;705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86200" y="1279311"/>
            <a:ext cx="3371588" cy="2584884"/>
          </a:xfrm>
          <a:prstGeom prst="rect">
            <a:avLst/>
          </a:prstGeom>
          <a:noFill/>
          <a:ln>
            <a:noFill/>
          </a:ln>
        </p:spPr>
      </p:pic>
      <p:sp>
        <p:nvSpPr>
          <p:cNvPr id="706" name="Google Shape;706;p40"/>
          <p:cNvSpPr txBox="1"/>
          <p:nvPr/>
        </p:nvSpPr>
        <p:spPr>
          <a:xfrm>
            <a:off x="977075" y="4560500"/>
            <a:ext cx="7189800" cy="440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lt2"/>
                </a:solidFill>
                <a:latin typeface="Krona One"/>
                <a:ea typeface="Krona One"/>
                <a:cs typeface="Krona One"/>
                <a:sym typeface="Krona One"/>
              </a:rPr>
              <a:t>* </a:t>
            </a:r>
            <a:r>
              <a:rPr lang="en" sz="900">
                <a:solidFill>
                  <a:schemeClr val="lt2"/>
                </a:solidFill>
                <a:latin typeface="Krona One"/>
                <a:ea typeface="Krona One"/>
                <a:cs typeface="Krona One"/>
                <a:sym typeface="Krona One"/>
              </a:rPr>
              <a:t>La definición de Entity </a:t>
            </a:r>
            <a:r>
              <a:rPr lang="en" sz="900">
                <a:solidFill>
                  <a:schemeClr val="lt2"/>
                </a:solidFill>
                <a:latin typeface="Krona One"/>
                <a:ea typeface="Krona One"/>
                <a:cs typeface="Krona One"/>
                <a:sym typeface="Krona One"/>
              </a:rPr>
              <a:t>varía</a:t>
            </a:r>
            <a:r>
              <a:rPr lang="en" sz="900">
                <a:solidFill>
                  <a:schemeClr val="lt2"/>
                </a:solidFill>
                <a:latin typeface="Krona One"/>
                <a:ea typeface="Krona One"/>
                <a:cs typeface="Krona One"/>
                <a:sym typeface="Krona One"/>
              </a:rPr>
              <a:t> según el contexto y/o paradigma. En Unity (y en general en desarrollo de videojuegos) se entiende como la entidad mínima: GameObject.</a:t>
            </a:r>
            <a:endParaRPr sz="900">
              <a:solidFill>
                <a:schemeClr val="lt2"/>
              </a:solidFill>
              <a:latin typeface="Krona One"/>
              <a:ea typeface="Krona One"/>
              <a:cs typeface="Krona One"/>
              <a:sym typeface="Krona One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0" name="Shape 7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1" name="Google Shape;711;p41"/>
          <p:cNvSpPr txBox="1"/>
          <p:nvPr>
            <p:ph type="title"/>
          </p:nvPr>
        </p:nvSpPr>
        <p:spPr>
          <a:xfrm>
            <a:off x="582600" y="532124"/>
            <a:ext cx="7978800" cy="70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UNITY</a:t>
            </a:r>
            <a:endParaRPr>
              <a:solidFill>
                <a:schemeClr val="lt1"/>
              </a:solidFill>
            </a:endParaRPr>
          </a:p>
        </p:txBody>
      </p:sp>
      <p:pic>
        <p:nvPicPr>
          <p:cNvPr id="712" name="Google Shape;712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90900" y="1797525"/>
            <a:ext cx="1089150" cy="1446625"/>
          </a:xfrm>
          <a:prstGeom prst="rect">
            <a:avLst/>
          </a:prstGeom>
          <a:noFill/>
          <a:ln>
            <a:noFill/>
          </a:ln>
        </p:spPr>
      </p:pic>
      <p:sp>
        <p:nvSpPr>
          <p:cNvPr id="713" name="Google Shape;713;p41"/>
          <p:cNvSpPr txBox="1"/>
          <p:nvPr/>
        </p:nvSpPr>
        <p:spPr>
          <a:xfrm>
            <a:off x="3307679" y="1605850"/>
            <a:ext cx="1382700" cy="394800"/>
          </a:xfrm>
          <a:prstGeom prst="rect">
            <a:avLst/>
          </a:prstGeom>
          <a:noFill/>
          <a:ln cap="flat" cmpd="sng" w="9525">
            <a:solidFill>
              <a:schemeClr val="accent4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accent2"/>
                </a:solidFill>
                <a:latin typeface="Krona One"/>
                <a:ea typeface="Krona One"/>
                <a:cs typeface="Krona One"/>
                <a:sym typeface="Krona One"/>
              </a:rPr>
              <a:t>TRANSFORM</a:t>
            </a:r>
            <a:endParaRPr sz="1100">
              <a:solidFill>
                <a:schemeClr val="accent2"/>
              </a:solidFill>
              <a:latin typeface="Krona One"/>
              <a:ea typeface="Krona One"/>
              <a:cs typeface="Krona One"/>
              <a:sym typeface="Krona One"/>
            </a:endParaRPr>
          </a:p>
        </p:txBody>
      </p:sp>
      <p:pic>
        <p:nvPicPr>
          <p:cNvPr id="714" name="Google Shape;714;p4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618000" y="1208750"/>
            <a:ext cx="1984975" cy="912750"/>
          </a:xfrm>
          <a:prstGeom prst="rect">
            <a:avLst/>
          </a:prstGeom>
          <a:noFill/>
          <a:ln>
            <a:noFill/>
          </a:ln>
        </p:spPr>
      </p:pic>
      <p:sp>
        <p:nvSpPr>
          <p:cNvPr id="715" name="Google Shape;715;p41"/>
          <p:cNvSpPr txBox="1"/>
          <p:nvPr/>
        </p:nvSpPr>
        <p:spPr>
          <a:xfrm>
            <a:off x="1070075" y="3310250"/>
            <a:ext cx="1530900" cy="39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lt2"/>
                </a:solidFill>
                <a:latin typeface="Krona One"/>
                <a:ea typeface="Krona One"/>
                <a:cs typeface="Krona One"/>
                <a:sym typeface="Krona One"/>
              </a:rPr>
              <a:t>GAME OBJECT</a:t>
            </a:r>
            <a:endParaRPr sz="1100">
              <a:solidFill>
                <a:schemeClr val="lt2"/>
              </a:solidFill>
              <a:latin typeface="Krona One"/>
              <a:ea typeface="Krona One"/>
              <a:cs typeface="Krona One"/>
              <a:sym typeface="Krona One"/>
            </a:endParaRPr>
          </a:p>
        </p:txBody>
      </p:sp>
      <p:sp>
        <p:nvSpPr>
          <p:cNvPr id="716" name="Google Shape;716;p41"/>
          <p:cNvSpPr txBox="1"/>
          <p:nvPr/>
        </p:nvSpPr>
        <p:spPr>
          <a:xfrm>
            <a:off x="3307679" y="2620750"/>
            <a:ext cx="1382700" cy="394800"/>
          </a:xfrm>
          <a:prstGeom prst="rect">
            <a:avLst/>
          </a:prstGeom>
          <a:noFill/>
          <a:ln cap="flat" cmpd="sng" w="9525">
            <a:solidFill>
              <a:schemeClr val="accent4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lt2"/>
                </a:solidFill>
                <a:latin typeface="Krona One"/>
                <a:ea typeface="Krona One"/>
                <a:cs typeface="Krona One"/>
                <a:sym typeface="Krona One"/>
              </a:rPr>
              <a:t>RENDERER</a:t>
            </a:r>
            <a:endParaRPr sz="1100">
              <a:solidFill>
                <a:schemeClr val="lt2"/>
              </a:solidFill>
              <a:latin typeface="Krona One"/>
              <a:ea typeface="Krona One"/>
              <a:cs typeface="Krona One"/>
              <a:sym typeface="Krona One"/>
            </a:endParaRPr>
          </a:p>
        </p:txBody>
      </p:sp>
      <p:pic>
        <p:nvPicPr>
          <p:cNvPr id="717" name="Google Shape;717;p4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618004" y="2510150"/>
            <a:ext cx="542925" cy="647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18" name="Google Shape;718;p41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579738" y="2349862"/>
            <a:ext cx="1089151" cy="968278"/>
          </a:xfrm>
          <a:prstGeom prst="rect">
            <a:avLst/>
          </a:prstGeom>
          <a:noFill/>
          <a:ln>
            <a:noFill/>
          </a:ln>
        </p:spPr>
      </p:pic>
      <p:sp>
        <p:nvSpPr>
          <p:cNvPr id="719" name="Google Shape;719;p41"/>
          <p:cNvSpPr txBox="1"/>
          <p:nvPr/>
        </p:nvSpPr>
        <p:spPr>
          <a:xfrm>
            <a:off x="3307679" y="3519625"/>
            <a:ext cx="1382700" cy="394800"/>
          </a:xfrm>
          <a:prstGeom prst="rect">
            <a:avLst/>
          </a:prstGeom>
          <a:noFill/>
          <a:ln cap="flat" cmpd="sng" w="9525">
            <a:solidFill>
              <a:schemeClr val="accent4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lt2"/>
                </a:solidFill>
                <a:latin typeface="Krona One"/>
                <a:ea typeface="Krona One"/>
                <a:cs typeface="Krona One"/>
                <a:sym typeface="Krona One"/>
              </a:rPr>
              <a:t>CUSTOM CODE</a:t>
            </a:r>
            <a:endParaRPr sz="1100">
              <a:solidFill>
                <a:schemeClr val="lt2"/>
              </a:solidFill>
              <a:latin typeface="Krona One"/>
              <a:ea typeface="Krona One"/>
              <a:cs typeface="Krona One"/>
              <a:sym typeface="Krona One"/>
            </a:endParaRPr>
          </a:p>
        </p:txBody>
      </p:sp>
      <p:cxnSp>
        <p:nvCxnSpPr>
          <p:cNvPr id="720" name="Google Shape;720;p41"/>
          <p:cNvCxnSpPr>
            <a:stCxn id="712" idx="3"/>
            <a:endCxn id="713" idx="1"/>
          </p:cNvCxnSpPr>
          <p:nvPr/>
        </p:nvCxnSpPr>
        <p:spPr>
          <a:xfrm flipH="1" rot="10800000">
            <a:off x="2380050" y="1803238"/>
            <a:ext cx="927600" cy="717600"/>
          </a:xfrm>
          <a:prstGeom prst="bentConnector3">
            <a:avLst>
              <a:gd fmla="val 50002" name="adj1"/>
            </a:avLst>
          </a:prstGeom>
          <a:noFill/>
          <a:ln cap="flat" cmpd="sng" w="9525">
            <a:solidFill>
              <a:schemeClr val="accent4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21" name="Google Shape;721;p41"/>
          <p:cNvCxnSpPr>
            <a:stCxn id="712" idx="3"/>
            <a:endCxn id="716" idx="1"/>
          </p:cNvCxnSpPr>
          <p:nvPr/>
        </p:nvCxnSpPr>
        <p:spPr>
          <a:xfrm>
            <a:off x="2380050" y="2520838"/>
            <a:ext cx="927600" cy="297300"/>
          </a:xfrm>
          <a:prstGeom prst="bentConnector3">
            <a:avLst>
              <a:gd fmla="val 50002" name="adj1"/>
            </a:avLst>
          </a:prstGeom>
          <a:noFill/>
          <a:ln cap="flat" cmpd="sng" w="9525">
            <a:solidFill>
              <a:schemeClr val="accent4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22" name="Google Shape;722;p41"/>
          <p:cNvCxnSpPr>
            <a:stCxn id="712" idx="3"/>
            <a:endCxn id="719" idx="1"/>
          </p:cNvCxnSpPr>
          <p:nvPr/>
        </p:nvCxnSpPr>
        <p:spPr>
          <a:xfrm>
            <a:off x="2380050" y="2520838"/>
            <a:ext cx="927600" cy="1196100"/>
          </a:xfrm>
          <a:prstGeom prst="bentConnector3">
            <a:avLst>
              <a:gd fmla="val 50002" name="adj1"/>
            </a:avLst>
          </a:prstGeom>
          <a:noFill/>
          <a:ln cap="flat" cmpd="sng" w="9525">
            <a:solidFill>
              <a:schemeClr val="accent4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23" name="Google Shape;723;p41"/>
          <p:cNvCxnSpPr/>
          <p:nvPr/>
        </p:nvCxnSpPr>
        <p:spPr>
          <a:xfrm>
            <a:off x="4850904" y="2818150"/>
            <a:ext cx="588900" cy="0"/>
          </a:xfrm>
          <a:prstGeom prst="straightConnector1">
            <a:avLst/>
          </a:prstGeom>
          <a:noFill/>
          <a:ln cap="flat" cmpd="sng" w="19050">
            <a:solidFill>
              <a:schemeClr val="accent4"/>
            </a:solidFill>
            <a:prstDash val="dash"/>
            <a:round/>
            <a:headEnd len="med" w="med" type="none"/>
            <a:tailEnd len="med" w="med" type="triangle"/>
          </a:ln>
        </p:spPr>
      </p:cxnSp>
      <p:cxnSp>
        <p:nvCxnSpPr>
          <p:cNvPr id="724" name="Google Shape;724;p41"/>
          <p:cNvCxnSpPr/>
          <p:nvPr/>
        </p:nvCxnSpPr>
        <p:spPr>
          <a:xfrm>
            <a:off x="4850904" y="1797525"/>
            <a:ext cx="588900" cy="0"/>
          </a:xfrm>
          <a:prstGeom prst="straightConnector1">
            <a:avLst/>
          </a:prstGeom>
          <a:noFill/>
          <a:ln cap="flat" cmpd="sng" w="19050">
            <a:solidFill>
              <a:schemeClr val="accent4"/>
            </a:solidFill>
            <a:prstDash val="dash"/>
            <a:round/>
            <a:headEnd len="med" w="med" type="none"/>
            <a:tailEnd len="med" w="med" type="triangle"/>
          </a:ln>
        </p:spPr>
      </p:cxnSp>
      <p:pic>
        <p:nvPicPr>
          <p:cNvPr id="725" name="Google Shape;725;p41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5530662" y="3294529"/>
            <a:ext cx="717600" cy="7176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726" name="Google Shape;726;p41"/>
          <p:cNvCxnSpPr/>
          <p:nvPr/>
        </p:nvCxnSpPr>
        <p:spPr>
          <a:xfrm>
            <a:off x="4850904" y="3680775"/>
            <a:ext cx="588900" cy="0"/>
          </a:xfrm>
          <a:prstGeom prst="straightConnector1">
            <a:avLst/>
          </a:prstGeom>
          <a:noFill/>
          <a:ln cap="flat" cmpd="sng" w="19050">
            <a:solidFill>
              <a:schemeClr val="accent4"/>
            </a:solidFill>
            <a:prstDash val="dash"/>
            <a:round/>
            <a:headEnd len="med" w="med" type="none"/>
            <a:tailEnd len="med" w="med" type="triangle"/>
          </a:ln>
        </p:spPr>
      </p:cxnSp>
      <p:sp>
        <p:nvSpPr>
          <p:cNvPr id="727" name="Google Shape;727;p41"/>
          <p:cNvSpPr/>
          <p:nvPr/>
        </p:nvSpPr>
        <p:spPr>
          <a:xfrm>
            <a:off x="3930025" y="4259850"/>
            <a:ext cx="138000" cy="138000"/>
          </a:xfrm>
          <a:prstGeom prst="ellipse">
            <a:avLst/>
          </a:prstGeom>
          <a:solidFill>
            <a:schemeClr val="accent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8" name="Google Shape;728;p41"/>
          <p:cNvSpPr/>
          <p:nvPr/>
        </p:nvSpPr>
        <p:spPr>
          <a:xfrm>
            <a:off x="3930025" y="4444750"/>
            <a:ext cx="138000" cy="138000"/>
          </a:xfrm>
          <a:prstGeom prst="ellipse">
            <a:avLst/>
          </a:prstGeom>
          <a:solidFill>
            <a:schemeClr val="accent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9" name="Google Shape;729;p41"/>
          <p:cNvSpPr/>
          <p:nvPr/>
        </p:nvSpPr>
        <p:spPr>
          <a:xfrm>
            <a:off x="3930025" y="4629650"/>
            <a:ext cx="138000" cy="138000"/>
          </a:xfrm>
          <a:prstGeom prst="ellipse">
            <a:avLst/>
          </a:prstGeom>
          <a:solidFill>
            <a:schemeClr val="accent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730" name="Google Shape;730;p41"/>
          <p:cNvCxnSpPr>
            <a:stCxn id="712" idx="3"/>
            <a:endCxn id="731" idx="1"/>
          </p:cNvCxnSpPr>
          <p:nvPr/>
        </p:nvCxnSpPr>
        <p:spPr>
          <a:xfrm>
            <a:off x="2380050" y="2520838"/>
            <a:ext cx="927600" cy="1936500"/>
          </a:xfrm>
          <a:prstGeom prst="bentConnector3">
            <a:avLst>
              <a:gd fmla="val 50002" name="adj1"/>
            </a:avLst>
          </a:prstGeom>
          <a:noFill/>
          <a:ln cap="flat" cmpd="sng" w="9525">
            <a:solidFill>
              <a:schemeClr val="accent4"/>
            </a:solidFill>
            <a:prstDash val="dash"/>
            <a:round/>
            <a:headEnd len="med" w="med" type="none"/>
            <a:tailEnd len="med" w="med" type="none"/>
          </a:ln>
        </p:spPr>
      </p:cxnSp>
      <p:sp>
        <p:nvSpPr>
          <p:cNvPr id="731" name="Google Shape;731;p41"/>
          <p:cNvSpPr txBox="1"/>
          <p:nvPr/>
        </p:nvSpPr>
        <p:spPr>
          <a:xfrm>
            <a:off x="3307679" y="4259850"/>
            <a:ext cx="1382700" cy="39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lt2"/>
              </a:solidFill>
              <a:latin typeface="Krona One"/>
              <a:ea typeface="Krona One"/>
              <a:cs typeface="Krona One"/>
              <a:sym typeface="Krona One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35" name="Shape 7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6" name="Google Shape;736;p42"/>
          <p:cNvSpPr txBox="1"/>
          <p:nvPr>
            <p:ph type="title"/>
          </p:nvPr>
        </p:nvSpPr>
        <p:spPr>
          <a:xfrm>
            <a:off x="582600" y="532124"/>
            <a:ext cx="7978800" cy="70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CICLO DE VIDA</a:t>
            </a:r>
            <a:endParaRPr>
              <a:solidFill>
                <a:schemeClr val="lt1"/>
              </a:solidFill>
            </a:endParaRPr>
          </a:p>
        </p:txBody>
      </p:sp>
      <p:grpSp>
        <p:nvGrpSpPr>
          <p:cNvPr id="737" name="Google Shape;737;p42"/>
          <p:cNvGrpSpPr/>
          <p:nvPr/>
        </p:nvGrpSpPr>
        <p:grpSpPr>
          <a:xfrm>
            <a:off x="1320790" y="3395442"/>
            <a:ext cx="1008900" cy="830174"/>
            <a:chOff x="407215" y="2934292"/>
            <a:chExt cx="1008900" cy="830174"/>
          </a:xfrm>
        </p:grpSpPr>
        <p:sp>
          <p:nvSpPr>
            <p:cNvPr id="738" name="Google Shape;738;p42"/>
            <p:cNvSpPr/>
            <p:nvPr/>
          </p:nvSpPr>
          <p:spPr>
            <a:xfrm rot="8040426">
              <a:off x="789246" y="2986199"/>
              <a:ext cx="244837" cy="236986"/>
            </a:xfrm>
            <a:prstGeom prst="rect">
              <a:avLst/>
            </a:prstGeom>
            <a:gradFill>
              <a:gsLst>
                <a:gs pos="0">
                  <a:srgbClr val="E85CDB"/>
                </a:gs>
                <a:gs pos="100000">
                  <a:srgbClr val="FB7843"/>
                </a:gs>
              </a:gsLst>
              <a:lin ang="18900044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" name="Google Shape;739;p42"/>
            <p:cNvSpPr txBox="1"/>
            <p:nvPr/>
          </p:nvSpPr>
          <p:spPr>
            <a:xfrm>
              <a:off x="407215" y="3369667"/>
              <a:ext cx="1008900" cy="394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>
                  <a:solidFill>
                    <a:schemeClr val="accent2"/>
                  </a:solidFill>
                  <a:latin typeface="Krona One"/>
                  <a:ea typeface="Krona One"/>
                  <a:cs typeface="Krona One"/>
                  <a:sym typeface="Krona One"/>
                </a:rPr>
                <a:t>START</a:t>
              </a:r>
              <a:endParaRPr sz="1100">
                <a:solidFill>
                  <a:schemeClr val="accent2"/>
                </a:solidFill>
                <a:latin typeface="Krona One"/>
                <a:ea typeface="Krona One"/>
                <a:cs typeface="Krona One"/>
                <a:sym typeface="Krona One"/>
              </a:endParaRPr>
            </a:p>
          </p:txBody>
        </p:sp>
      </p:grpSp>
      <p:grpSp>
        <p:nvGrpSpPr>
          <p:cNvPr id="740" name="Google Shape;740;p42"/>
          <p:cNvGrpSpPr/>
          <p:nvPr/>
        </p:nvGrpSpPr>
        <p:grpSpPr>
          <a:xfrm>
            <a:off x="5440915" y="3395442"/>
            <a:ext cx="1008900" cy="830174"/>
            <a:chOff x="3660115" y="2974917"/>
            <a:chExt cx="1008900" cy="830174"/>
          </a:xfrm>
        </p:grpSpPr>
        <p:sp>
          <p:nvSpPr>
            <p:cNvPr id="741" name="Google Shape;741;p42"/>
            <p:cNvSpPr txBox="1"/>
            <p:nvPr/>
          </p:nvSpPr>
          <p:spPr>
            <a:xfrm>
              <a:off x="3660115" y="3410292"/>
              <a:ext cx="1008900" cy="394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>
                  <a:solidFill>
                    <a:schemeClr val="accent2"/>
                  </a:solidFill>
                  <a:latin typeface="Krona One"/>
                  <a:ea typeface="Krona One"/>
                  <a:cs typeface="Krona One"/>
                  <a:sym typeface="Krona One"/>
                </a:rPr>
                <a:t>LATE</a:t>
              </a:r>
              <a:endParaRPr sz="1100">
                <a:solidFill>
                  <a:schemeClr val="accent2"/>
                </a:solidFill>
                <a:latin typeface="Krona One"/>
                <a:ea typeface="Krona One"/>
                <a:cs typeface="Krona One"/>
                <a:sym typeface="Krona One"/>
              </a:endParaRPr>
            </a:p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>
                  <a:solidFill>
                    <a:schemeClr val="accent2"/>
                  </a:solidFill>
                  <a:latin typeface="Krona One"/>
                  <a:ea typeface="Krona One"/>
                  <a:cs typeface="Krona One"/>
                  <a:sym typeface="Krona One"/>
                </a:rPr>
                <a:t>UPDATE</a:t>
              </a:r>
              <a:endParaRPr sz="1100">
                <a:solidFill>
                  <a:schemeClr val="accent2"/>
                </a:solidFill>
                <a:latin typeface="Krona One"/>
                <a:ea typeface="Krona One"/>
                <a:cs typeface="Krona One"/>
                <a:sym typeface="Krona One"/>
              </a:endParaRPr>
            </a:p>
          </p:txBody>
        </p:sp>
        <p:sp>
          <p:nvSpPr>
            <p:cNvPr id="742" name="Google Shape;742;p42"/>
            <p:cNvSpPr/>
            <p:nvPr/>
          </p:nvSpPr>
          <p:spPr>
            <a:xfrm rot="8040426">
              <a:off x="4042146" y="3026824"/>
              <a:ext cx="244837" cy="236986"/>
            </a:xfrm>
            <a:prstGeom prst="rect">
              <a:avLst/>
            </a:prstGeom>
            <a:gradFill>
              <a:gsLst>
                <a:gs pos="0">
                  <a:srgbClr val="E85CDB"/>
                </a:gs>
                <a:gs pos="100000">
                  <a:srgbClr val="FB7843"/>
                </a:gs>
              </a:gsLst>
              <a:lin ang="18900044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43" name="Google Shape;743;p42"/>
          <p:cNvGrpSpPr/>
          <p:nvPr/>
        </p:nvGrpSpPr>
        <p:grpSpPr>
          <a:xfrm>
            <a:off x="6724915" y="3395442"/>
            <a:ext cx="1397100" cy="830174"/>
            <a:chOff x="5141015" y="2974917"/>
            <a:chExt cx="1397100" cy="830174"/>
          </a:xfrm>
        </p:grpSpPr>
        <p:sp>
          <p:nvSpPr>
            <p:cNvPr id="744" name="Google Shape;744;p42"/>
            <p:cNvSpPr txBox="1"/>
            <p:nvPr/>
          </p:nvSpPr>
          <p:spPr>
            <a:xfrm>
              <a:off x="5141015" y="3410292"/>
              <a:ext cx="1397100" cy="394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>
                  <a:solidFill>
                    <a:schemeClr val="accent2"/>
                  </a:solidFill>
                  <a:latin typeface="Krona One"/>
                  <a:ea typeface="Krona One"/>
                  <a:cs typeface="Krona One"/>
                  <a:sym typeface="Krona One"/>
                </a:rPr>
                <a:t>DESTROY</a:t>
              </a:r>
              <a:endParaRPr sz="1100">
                <a:solidFill>
                  <a:schemeClr val="accent2"/>
                </a:solidFill>
                <a:latin typeface="Krona One"/>
                <a:ea typeface="Krona One"/>
                <a:cs typeface="Krona One"/>
                <a:sym typeface="Krona One"/>
              </a:endParaRPr>
            </a:p>
          </p:txBody>
        </p:sp>
        <p:sp>
          <p:nvSpPr>
            <p:cNvPr id="745" name="Google Shape;745;p42"/>
            <p:cNvSpPr/>
            <p:nvPr/>
          </p:nvSpPr>
          <p:spPr>
            <a:xfrm rot="8040426">
              <a:off x="5717146" y="3026824"/>
              <a:ext cx="244837" cy="236986"/>
            </a:xfrm>
            <a:prstGeom prst="rect">
              <a:avLst/>
            </a:prstGeom>
            <a:gradFill>
              <a:gsLst>
                <a:gs pos="0">
                  <a:srgbClr val="E85CDB"/>
                </a:gs>
                <a:gs pos="100000">
                  <a:srgbClr val="FB7843"/>
                </a:gs>
              </a:gsLst>
              <a:lin ang="18900044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cxnSp>
        <p:nvCxnSpPr>
          <p:cNvPr id="746" name="Google Shape;746;p42"/>
          <p:cNvCxnSpPr/>
          <p:nvPr/>
        </p:nvCxnSpPr>
        <p:spPr>
          <a:xfrm>
            <a:off x="2259600" y="3582125"/>
            <a:ext cx="540300" cy="0"/>
          </a:xfrm>
          <a:prstGeom prst="straightConnector1">
            <a:avLst/>
          </a:prstGeom>
          <a:noFill/>
          <a:ln cap="flat" cmpd="sng" w="38100">
            <a:solidFill>
              <a:schemeClr val="accent3"/>
            </a:solidFill>
            <a:prstDash val="solid"/>
            <a:round/>
            <a:headEnd len="med" w="med" type="none"/>
            <a:tailEnd len="med" w="med" type="triangle"/>
          </a:ln>
        </p:spPr>
      </p:cxnSp>
      <p:pic>
        <p:nvPicPr>
          <p:cNvPr id="747" name="Google Shape;747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85100" y="1507959"/>
            <a:ext cx="717600" cy="953158"/>
          </a:xfrm>
          <a:prstGeom prst="rect">
            <a:avLst/>
          </a:prstGeom>
          <a:noFill/>
          <a:ln>
            <a:noFill/>
          </a:ln>
        </p:spPr>
      </p:pic>
      <p:pic>
        <p:nvPicPr>
          <p:cNvPr id="748" name="Google Shape;748;p4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62537" y="1625729"/>
            <a:ext cx="717600" cy="7176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749" name="Google Shape;749;p42"/>
          <p:cNvCxnSpPr/>
          <p:nvPr/>
        </p:nvCxnSpPr>
        <p:spPr>
          <a:xfrm>
            <a:off x="4270774" y="1984538"/>
            <a:ext cx="543000" cy="0"/>
          </a:xfrm>
          <a:prstGeom prst="straightConnector1">
            <a:avLst/>
          </a:prstGeom>
          <a:noFill/>
          <a:ln cap="flat" cmpd="sng" w="19050">
            <a:solidFill>
              <a:schemeClr val="accent4"/>
            </a:solidFill>
            <a:prstDash val="dash"/>
            <a:round/>
            <a:headEnd len="med" w="med" type="none"/>
            <a:tailEnd len="med" w="med" type="triangle"/>
          </a:ln>
        </p:spPr>
      </p:cxnSp>
      <p:grpSp>
        <p:nvGrpSpPr>
          <p:cNvPr id="750" name="Google Shape;750;p42"/>
          <p:cNvGrpSpPr/>
          <p:nvPr/>
        </p:nvGrpSpPr>
        <p:grpSpPr>
          <a:xfrm>
            <a:off x="2694165" y="3395442"/>
            <a:ext cx="1008900" cy="830174"/>
            <a:chOff x="3110840" y="3939867"/>
            <a:chExt cx="1008900" cy="830174"/>
          </a:xfrm>
        </p:grpSpPr>
        <p:sp>
          <p:nvSpPr>
            <p:cNvPr id="751" name="Google Shape;751;p42"/>
            <p:cNvSpPr txBox="1"/>
            <p:nvPr/>
          </p:nvSpPr>
          <p:spPr>
            <a:xfrm>
              <a:off x="3110840" y="4375242"/>
              <a:ext cx="1008900" cy="394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>
                  <a:solidFill>
                    <a:schemeClr val="accent2"/>
                  </a:solidFill>
                  <a:latin typeface="Krona One"/>
                  <a:ea typeface="Krona One"/>
                  <a:cs typeface="Krona One"/>
                  <a:sym typeface="Krona One"/>
                </a:rPr>
                <a:t>FIXED</a:t>
              </a:r>
              <a:endParaRPr sz="1100">
                <a:solidFill>
                  <a:schemeClr val="accent2"/>
                </a:solidFill>
                <a:latin typeface="Krona One"/>
                <a:ea typeface="Krona One"/>
                <a:cs typeface="Krona One"/>
                <a:sym typeface="Krona One"/>
              </a:endParaRPr>
            </a:p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>
                  <a:solidFill>
                    <a:schemeClr val="accent2"/>
                  </a:solidFill>
                  <a:latin typeface="Krona One"/>
                  <a:ea typeface="Krona One"/>
                  <a:cs typeface="Krona One"/>
                  <a:sym typeface="Krona One"/>
                </a:rPr>
                <a:t>UPDATE</a:t>
              </a:r>
              <a:endParaRPr sz="1100">
                <a:solidFill>
                  <a:schemeClr val="accent2"/>
                </a:solidFill>
                <a:latin typeface="Krona One"/>
                <a:ea typeface="Krona One"/>
                <a:cs typeface="Krona One"/>
                <a:sym typeface="Krona One"/>
              </a:endParaRPr>
            </a:p>
          </p:txBody>
        </p:sp>
        <p:sp>
          <p:nvSpPr>
            <p:cNvPr id="752" name="Google Shape;752;p42"/>
            <p:cNvSpPr/>
            <p:nvPr/>
          </p:nvSpPr>
          <p:spPr>
            <a:xfrm rot="8040426">
              <a:off x="3492871" y="3991774"/>
              <a:ext cx="244837" cy="236986"/>
            </a:xfrm>
            <a:prstGeom prst="rect">
              <a:avLst/>
            </a:prstGeom>
            <a:gradFill>
              <a:gsLst>
                <a:gs pos="0">
                  <a:srgbClr val="E85CDB"/>
                </a:gs>
                <a:gs pos="100000">
                  <a:srgbClr val="FB7843"/>
                </a:gs>
              </a:gsLst>
              <a:lin ang="18900044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53" name="Google Shape;753;p42"/>
          <p:cNvGrpSpPr/>
          <p:nvPr/>
        </p:nvGrpSpPr>
        <p:grpSpPr>
          <a:xfrm>
            <a:off x="4067540" y="3395442"/>
            <a:ext cx="1008900" cy="830174"/>
            <a:chOff x="4528540" y="4010992"/>
            <a:chExt cx="1008900" cy="830174"/>
          </a:xfrm>
        </p:grpSpPr>
        <p:sp>
          <p:nvSpPr>
            <p:cNvPr id="754" name="Google Shape;754;p42"/>
            <p:cNvSpPr txBox="1"/>
            <p:nvPr/>
          </p:nvSpPr>
          <p:spPr>
            <a:xfrm>
              <a:off x="4528540" y="4446367"/>
              <a:ext cx="1008900" cy="394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>
                  <a:solidFill>
                    <a:schemeClr val="accent2"/>
                  </a:solidFill>
                  <a:latin typeface="Krona One"/>
                  <a:ea typeface="Krona One"/>
                  <a:cs typeface="Krona One"/>
                  <a:sym typeface="Krona One"/>
                </a:rPr>
                <a:t>UPDATE</a:t>
              </a:r>
              <a:endParaRPr sz="1100">
                <a:solidFill>
                  <a:schemeClr val="accent2"/>
                </a:solidFill>
                <a:latin typeface="Krona One"/>
                <a:ea typeface="Krona One"/>
                <a:cs typeface="Krona One"/>
                <a:sym typeface="Krona One"/>
              </a:endParaRPr>
            </a:p>
          </p:txBody>
        </p:sp>
        <p:sp>
          <p:nvSpPr>
            <p:cNvPr id="755" name="Google Shape;755;p42"/>
            <p:cNvSpPr/>
            <p:nvPr/>
          </p:nvSpPr>
          <p:spPr>
            <a:xfrm rot="8040426">
              <a:off x="4910571" y="4062899"/>
              <a:ext cx="244837" cy="236986"/>
            </a:xfrm>
            <a:prstGeom prst="rect">
              <a:avLst/>
            </a:prstGeom>
            <a:gradFill>
              <a:gsLst>
                <a:gs pos="0">
                  <a:srgbClr val="E85CDB"/>
                </a:gs>
                <a:gs pos="100000">
                  <a:srgbClr val="FB7843"/>
                </a:gs>
              </a:gsLst>
              <a:lin ang="18900044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cxnSp>
        <p:nvCxnSpPr>
          <p:cNvPr id="756" name="Google Shape;756;p42"/>
          <p:cNvCxnSpPr/>
          <p:nvPr/>
        </p:nvCxnSpPr>
        <p:spPr>
          <a:xfrm>
            <a:off x="3615163" y="3582125"/>
            <a:ext cx="540300" cy="0"/>
          </a:xfrm>
          <a:prstGeom prst="straightConnector1">
            <a:avLst/>
          </a:prstGeom>
          <a:noFill/>
          <a:ln cap="flat" cmpd="sng" w="38100">
            <a:solidFill>
              <a:schemeClr val="accent3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757" name="Google Shape;757;p42"/>
          <p:cNvCxnSpPr/>
          <p:nvPr/>
        </p:nvCxnSpPr>
        <p:spPr>
          <a:xfrm>
            <a:off x="4988525" y="3547650"/>
            <a:ext cx="540300" cy="0"/>
          </a:xfrm>
          <a:prstGeom prst="straightConnector1">
            <a:avLst/>
          </a:prstGeom>
          <a:noFill/>
          <a:ln cap="flat" cmpd="sng" w="38100">
            <a:solidFill>
              <a:schemeClr val="accent3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758" name="Google Shape;758;p42"/>
          <p:cNvCxnSpPr/>
          <p:nvPr/>
        </p:nvCxnSpPr>
        <p:spPr>
          <a:xfrm>
            <a:off x="6449825" y="3547650"/>
            <a:ext cx="540300" cy="0"/>
          </a:xfrm>
          <a:prstGeom prst="straightConnector1">
            <a:avLst/>
          </a:prstGeom>
          <a:noFill/>
          <a:ln cap="flat" cmpd="sng" w="38100">
            <a:solidFill>
              <a:schemeClr val="accent3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759" name="Google Shape;759;p42"/>
          <p:cNvCxnSpPr>
            <a:endCxn id="752" idx="1"/>
          </p:cNvCxnSpPr>
          <p:nvPr/>
        </p:nvCxnSpPr>
        <p:spPr>
          <a:xfrm rot="10800000">
            <a:off x="3283665" y="3477792"/>
            <a:ext cx="2576400" cy="5700"/>
          </a:xfrm>
          <a:prstGeom prst="bentConnector4">
            <a:avLst>
              <a:gd fmla="val -283" name="adj1"/>
              <a:gd fmla="val 5722368" name="adj2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60" name="Google Shape;760;p42"/>
          <p:cNvCxnSpPr/>
          <p:nvPr/>
        </p:nvCxnSpPr>
        <p:spPr>
          <a:xfrm>
            <a:off x="5945375" y="2976000"/>
            <a:ext cx="0" cy="279300"/>
          </a:xfrm>
          <a:prstGeom prst="straightConnector1">
            <a:avLst/>
          </a:prstGeom>
          <a:noFill/>
          <a:ln cap="flat" cmpd="sng" w="28575">
            <a:solidFill>
              <a:schemeClr val="accent3"/>
            </a:solidFill>
            <a:prstDash val="dash"/>
            <a:round/>
            <a:headEnd len="med" w="med" type="none"/>
            <a:tailEnd len="med" w="med" type="none"/>
          </a:ln>
        </p:spPr>
      </p:cxnSp>
      <p:cxnSp>
        <p:nvCxnSpPr>
          <p:cNvPr id="761" name="Google Shape;761;p42"/>
          <p:cNvCxnSpPr/>
          <p:nvPr/>
        </p:nvCxnSpPr>
        <p:spPr>
          <a:xfrm>
            <a:off x="3205650" y="2976000"/>
            <a:ext cx="0" cy="279300"/>
          </a:xfrm>
          <a:prstGeom prst="straightConnector1">
            <a:avLst/>
          </a:prstGeom>
          <a:noFill/>
          <a:ln cap="flat" cmpd="sng" w="28575">
            <a:solidFill>
              <a:schemeClr val="accent3"/>
            </a:solidFill>
            <a:prstDash val="dash"/>
            <a:round/>
            <a:headEnd len="med" w="med" type="none"/>
            <a:tailEnd len="med" w="med" type="stealth"/>
          </a:ln>
        </p:spPr>
      </p:cxnSp>
      <p:cxnSp>
        <p:nvCxnSpPr>
          <p:cNvPr id="762" name="Google Shape;762;p42"/>
          <p:cNvCxnSpPr/>
          <p:nvPr/>
        </p:nvCxnSpPr>
        <p:spPr>
          <a:xfrm rot="10800000">
            <a:off x="3153311" y="2912025"/>
            <a:ext cx="2781000" cy="0"/>
          </a:xfrm>
          <a:prstGeom prst="straightConnector1">
            <a:avLst/>
          </a:prstGeom>
          <a:noFill/>
          <a:ln cap="flat" cmpd="sng" w="28575">
            <a:solidFill>
              <a:schemeClr val="accent3"/>
            </a:solidFill>
            <a:prstDash val="dash"/>
            <a:round/>
            <a:headEnd len="med" w="med" type="none"/>
            <a:tailEnd len="med" w="med" type="none"/>
          </a:ln>
        </p:spPr>
      </p:cxnSp>
      <p:sp>
        <p:nvSpPr>
          <p:cNvPr id="763" name="Google Shape;763;p42"/>
          <p:cNvSpPr txBox="1"/>
          <p:nvPr/>
        </p:nvSpPr>
        <p:spPr>
          <a:xfrm>
            <a:off x="3810062" y="4583925"/>
            <a:ext cx="1530900" cy="39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lt2"/>
                </a:solidFill>
                <a:latin typeface="Krona One"/>
                <a:ea typeface="Krona One"/>
                <a:cs typeface="Krona One"/>
                <a:sym typeface="Krona One"/>
              </a:rPr>
              <a:t>GAME OBJECT</a:t>
            </a:r>
            <a:endParaRPr sz="1100">
              <a:solidFill>
                <a:schemeClr val="lt2"/>
              </a:solidFill>
              <a:latin typeface="Krona One"/>
              <a:ea typeface="Krona One"/>
              <a:cs typeface="Krona One"/>
              <a:sym typeface="Krona One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767" name="Shape 7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68" name="Google Shape;768;p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571475" y="-10"/>
            <a:ext cx="10286945" cy="51435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63000"/>
              </a:srgbClr>
            </a:outerShdw>
          </a:effectLst>
        </p:spPr>
      </p:pic>
      <p:sp>
        <p:nvSpPr>
          <p:cNvPr id="769" name="Google Shape;769;p43"/>
          <p:cNvSpPr txBox="1"/>
          <p:nvPr>
            <p:ph idx="4294967295" type="title"/>
          </p:nvPr>
        </p:nvSpPr>
        <p:spPr>
          <a:xfrm>
            <a:off x="243775" y="342100"/>
            <a:ext cx="3505500" cy="833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100">
                <a:solidFill>
                  <a:schemeClr val="lt1"/>
                </a:solidFill>
              </a:rPr>
              <a:t>DESCANSO</a:t>
            </a:r>
            <a:endParaRPr sz="31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73" name="Shape 7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4" name="Google Shape;774;p44"/>
          <p:cNvSpPr txBox="1"/>
          <p:nvPr>
            <p:ph type="title"/>
          </p:nvPr>
        </p:nvSpPr>
        <p:spPr>
          <a:xfrm>
            <a:off x="2436925" y="722503"/>
            <a:ext cx="4242300" cy="1165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BASIC MOVEMENT</a:t>
            </a:r>
            <a:endParaRPr/>
          </a:p>
        </p:txBody>
      </p:sp>
      <p:sp>
        <p:nvSpPr>
          <p:cNvPr id="775" name="Google Shape;775;p44"/>
          <p:cNvSpPr txBox="1"/>
          <p:nvPr>
            <p:ph idx="2" type="title"/>
          </p:nvPr>
        </p:nvSpPr>
        <p:spPr>
          <a:xfrm>
            <a:off x="2854900" y="3554285"/>
            <a:ext cx="3434400" cy="1289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004</a:t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79" name="Shape 7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0" name="Google Shape;780;p45"/>
          <p:cNvSpPr txBox="1"/>
          <p:nvPr>
            <p:ph idx="4294967295" type="title"/>
          </p:nvPr>
        </p:nvSpPr>
        <p:spPr>
          <a:xfrm>
            <a:off x="582600" y="239599"/>
            <a:ext cx="7978800" cy="70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2"/>
                </a:solidFill>
              </a:rPr>
              <a:t>TO </a:t>
            </a:r>
            <a:r>
              <a:rPr lang="en">
                <a:solidFill>
                  <a:schemeClr val="accent2"/>
                </a:solidFill>
              </a:rPr>
              <a:t>UNITY!</a:t>
            </a:r>
            <a:endParaRPr>
              <a:solidFill>
                <a:schemeClr val="accent2"/>
              </a:solidFill>
            </a:endParaRPr>
          </a:p>
        </p:txBody>
      </p:sp>
      <p:pic>
        <p:nvPicPr>
          <p:cNvPr id="781" name="Google Shape;781;p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02500" y="1057700"/>
            <a:ext cx="7266899" cy="4085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85" name="Shape 7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6" name="Google Shape;786;p46"/>
          <p:cNvSpPr txBox="1"/>
          <p:nvPr>
            <p:ph type="title"/>
          </p:nvPr>
        </p:nvSpPr>
        <p:spPr>
          <a:xfrm>
            <a:off x="2450950" y="783553"/>
            <a:ext cx="4242300" cy="1165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TALLER</a:t>
            </a:r>
            <a:endParaRPr/>
          </a:p>
        </p:txBody>
      </p:sp>
      <p:sp>
        <p:nvSpPr>
          <p:cNvPr id="787" name="Google Shape;787;p46"/>
          <p:cNvSpPr txBox="1"/>
          <p:nvPr>
            <p:ph idx="2" type="title"/>
          </p:nvPr>
        </p:nvSpPr>
        <p:spPr>
          <a:xfrm>
            <a:off x="2854900" y="3554285"/>
            <a:ext cx="3434400" cy="1289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005</a:t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91" name="Shape 7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2" name="Google Shape;792;p47"/>
          <p:cNvSpPr txBox="1"/>
          <p:nvPr>
            <p:ph type="ctrTitle"/>
          </p:nvPr>
        </p:nvSpPr>
        <p:spPr>
          <a:xfrm>
            <a:off x="571476" y="536101"/>
            <a:ext cx="6163200" cy="632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TALLER 2</a:t>
            </a:r>
            <a:endParaRPr/>
          </a:p>
        </p:txBody>
      </p:sp>
      <p:sp>
        <p:nvSpPr>
          <p:cNvPr id="793" name="Google Shape;793;p47"/>
          <p:cNvSpPr txBox="1"/>
          <p:nvPr/>
        </p:nvSpPr>
        <p:spPr>
          <a:xfrm>
            <a:off x="567125" y="1400675"/>
            <a:ext cx="4674900" cy="139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marR="50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Roboto"/>
              <a:buChar char="◆"/>
            </a:pPr>
            <a:r>
              <a:rPr lang="en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Clone el </a:t>
            </a:r>
            <a:r>
              <a:rPr lang="en" u="sng">
                <a:solidFill>
                  <a:schemeClr val="hlink"/>
                </a:solidFill>
                <a:latin typeface="Roboto"/>
                <a:ea typeface="Roboto"/>
                <a:cs typeface="Roboto"/>
                <a:sym typeface="Roboto"/>
                <a:hlinkClick r:id="rId3"/>
              </a:rPr>
              <a:t>repositorio</a:t>
            </a:r>
            <a:r>
              <a:rPr lang="en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.  (Si no tiene permiso, por favor escribanos!)</a:t>
            </a:r>
            <a:endParaRPr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17500" lvl="0" marL="457200" marR="50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Roboto"/>
              <a:buChar char="◆"/>
            </a:pPr>
            <a:r>
              <a:rPr lang="en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Revise y juegue con el código. Notará algunos cambios.</a:t>
            </a:r>
            <a:endParaRPr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17500" lvl="0" marL="457200" marR="50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Roboto"/>
              <a:buChar char="◆"/>
            </a:pPr>
            <a:r>
              <a:rPr lang="en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Responda las preguntas que encontrará </a:t>
            </a:r>
            <a:r>
              <a:rPr lang="en" u="sng">
                <a:solidFill>
                  <a:schemeClr val="hlink"/>
                </a:solidFill>
                <a:latin typeface="Roboto"/>
                <a:ea typeface="Roboto"/>
                <a:cs typeface="Roboto"/>
                <a:sym typeface="Roboto"/>
                <a:hlinkClick r:id="rId4"/>
              </a:rPr>
              <a:t>acá</a:t>
            </a:r>
            <a:r>
              <a:rPr lang="en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.</a:t>
            </a:r>
            <a:endParaRPr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94" name="Google Shape;794;p47"/>
          <p:cNvSpPr txBox="1"/>
          <p:nvPr/>
        </p:nvSpPr>
        <p:spPr>
          <a:xfrm>
            <a:off x="620222" y="3568138"/>
            <a:ext cx="5921700" cy="39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accent2"/>
                </a:solidFill>
                <a:latin typeface="Krona One"/>
                <a:ea typeface="Krona One"/>
                <a:cs typeface="Krona One"/>
                <a:sym typeface="Krona One"/>
              </a:rPr>
              <a:t>FECHA MÁXIMA:</a:t>
            </a:r>
            <a:r>
              <a:rPr lang="en" sz="1300">
                <a:solidFill>
                  <a:srgbClr val="F2F2F2"/>
                </a:solidFill>
                <a:latin typeface="Krona One"/>
                <a:ea typeface="Krona One"/>
                <a:cs typeface="Krona One"/>
                <a:sym typeface="Krona One"/>
              </a:rPr>
              <a:t>  Miércoles 27 - 11:59 pm </a:t>
            </a:r>
            <a:endParaRPr sz="1300">
              <a:solidFill>
                <a:srgbClr val="F2F2F2"/>
              </a:solidFill>
              <a:latin typeface="Krona One"/>
              <a:ea typeface="Krona One"/>
              <a:cs typeface="Krona One"/>
              <a:sym typeface="Krona On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2F2F2"/>
                </a:solidFill>
                <a:latin typeface="Krona One"/>
                <a:ea typeface="Krona One"/>
                <a:cs typeface="Krona One"/>
                <a:sym typeface="Krona One"/>
              </a:rPr>
              <a:t>(Medianoche del miércoles)</a:t>
            </a:r>
            <a:endParaRPr sz="1100">
              <a:solidFill>
                <a:srgbClr val="F2F2F2"/>
              </a:solidFill>
              <a:latin typeface="Krona One"/>
              <a:ea typeface="Krona One"/>
              <a:cs typeface="Krona One"/>
              <a:sym typeface="Krona One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98" name="Shape 7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9" name="Google Shape;799;p48"/>
          <p:cNvSpPr txBox="1"/>
          <p:nvPr>
            <p:ph type="ctrTitle"/>
          </p:nvPr>
        </p:nvSpPr>
        <p:spPr>
          <a:xfrm>
            <a:off x="571476" y="536101"/>
            <a:ext cx="6163200" cy="632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TALLER 2</a:t>
            </a:r>
            <a:endParaRPr/>
          </a:p>
        </p:txBody>
      </p:sp>
      <p:sp>
        <p:nvSpPr>
          <p:cNvPr id="800" name="Google Shape;800;p48"/>
          <p:cNvSpPr txBox="1"/>
          <p:nvPr/>
        </p:nvSpPr>
        <p:spPr>
          <a:xfrm>
            <a:off x="647675" y="1941200"/>
            <a:ext cx="6373500" cy="163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marR="50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Roboto"/>
              <a:buChar char="◆"/>
            </a:pPr>
            <a:r>
              <a:rPr lang="en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Cree una nueva rama/branch a partir del branch </a:t>
            </a:r>
            <a:r>
              <a:rPr lang="en">
                <a:solidFill>
                  <a:schemeClr val="accent4"/>
                </a:solidFill>
                <a:latin typeface="Roboto"/>
                <a:ea typeface="Roboto"/>
                <a:cs typeface="Roboto"/>
                <a:sym typeface="Roboto"/>
              </a:rPr>
              <a:t>sessions/session-2</a:t>
            </a:r>
            <a:r>
              <a:rPr lang="en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. Utilice el siguiente formato: </a:t>
            </a:r>
            <a:r>
              <a:rPr lang="en">
                <a:solidFill>
                  <a:schemeClr val="accent4"/>
                </a:solidFill>
                <a:latin typeface="Roboto"/>
                <a:ea typeface="Roboto"/>
                <a:cs typeface="Roboto"/>
                <a:sym typeface="Roboto"/>
              </a:rPr>
              <a:t>student/[usario-unal]/session-2</a:t>
            </a:r>
            <a:r>
              <a:rPr lang="en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.</a:t>
            </a:r>
            <a:endParaRPr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17500" lvl="0" marL="457200" marR="50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Roboto"/>
              <a:buChar char="◆"/>
            </a:pPr>
            <a:r>
              <a:rPr lang="en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Edite el </a:t>
            </a:r>
            <a:r>
              <a:rPr lang="en" u="sng">
                <a:solidFill>
                  <a:schemeClr val="hlink"/>
                </a:solidFill>
                <a:latin typeface="Roboto"/>
                <a:ea typeface="Roboto"/>
                <a:cs typeface="Roboto"/>
                <a:sym typeface="Roboto"/>
                <a:hlinkClick r:id="rId3"/>
              </a:rPr>
              <a:t>README de la clase 2</a:t>
            </a:r>
            <a:r>
              <a:rPr lang="en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 y agregue las respuestas a las preguntas.</a:t>
            </a:r>
            <a:endParaRPr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17500" lvl="0" marL="457200" marR="50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Roboto"/>
              <a:buChar char="◆"/>
            </a:pPr>
            <a:r>
              <a:rPr lang="en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Haga PR al branch </a:t>
            </a:r>
            <a:r>
              <a:rPr lang="en">
                <a:solidFill>
                  <a:schemeClr val="accent4"/>
                </a:solidFill>
                <a:latin typeface="Roboto"/>
                <a:ea typeface="Roboto"/>
                <a:cs typeface="Roboto"/>
                <a:sym typeface="Roboto"/>
              </a:rPr>
              <a:t>sessions/session-2</a:t>
            </a:r>
            <a:r>
              <a:rPr lang="en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.</a:t>
            </a:r>
            <a:endParaRPr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17500" lvl="0" marL="457200" marR="50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Roboto"/>
              <a:buChar char="◆"/>
            </a:pPr>
            <a:r>
              <a:rPr lang="en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Para el nombre del PR usar el formato: </a:t>
            </a:r>
            <a:endParaRPr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457200" marR="50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4"/>
                </a:solidFill>
                <a:latin typeface="Roboto"/>
                <a:ea typeface="Roboto"/>
                <a:cs typeface="Roboto"/>
                <a:sym typeface="Roboto"/>
              </a:rPr>
              <a:t>Solución Taller 2 by [usuario-unal]</a:t>
            </a:r>
            <a:r>
              <a:rPr lang="en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.</a:t>
            </a:r>
            <a:endParaRPr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01" name="Google Shape;801;p48"/>
          <p:cNvSpPr txBox="1"/>
          <p:nvPr/>
        </p:nvSpPr>
        <p:spPr>
          <a:xfrm>
            <a:off x="518375" y="1168500"/>
            <a:ext cx="5921700" cy="63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accent2"/>
                </a:solidFill>
                <a:latin typeface="Krona One"/>
                <a:ea typeface="Krona One"/>
                <a:cs typeface="Krona One"/>
                <a:sym typeface="Krona One"/>
              </a:rPr>
              <a:t>COMO HACER LA ENTREGA:</a:t>
            </a:r>
            <a:endParaRPr sz="1300">
              <a:solidFill>
                <a:srgbClr val="F2F2F2"/>
              </a:solidFill>
              <a:latin typeface="Krona One"/>
              <a:ea typeface="Krona One"/>
              <a:cs typeface="Krona One"/>
              <a:sym typeface="Krona One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05" name="Shape 8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6" name="Google Shape;806;p49"/>
          <p:cNvSpPr txBox="1"/>
          <p:nvPr>
            <p:ph type="ctrTitle"/>
          </p:nvPr>
        </p:nvSpPr>
        <p:spPr>
          <a:xfrm>
            <a:off x="571476" y="536101"/>
            <a:ext cx="6163200" cy="632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RETO (OPCIONAL)</a:t>
            </a:r>
            <a:endParaRPr/>
          </a:p>
        </p:txBody>
      </p:sp>
      <p:sp>
        <p:nvSpPr>
          <p:cNvPr id="807" name="Google Shape;807;p49"/>
          <p:cNvSpPr txBox="1"/>
          <p:nvPr/>
        </p:nvSpPr>
        <p:spPr>
          <a:xfrm>
            <a:off x="571475" y="1597700"/>
            <a:ext cx="4674900" cy="312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50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2"/>
                </a:solidFill>
                <a:latin typeface="Roboto"/>
                <a:ea typeface="Roboto"/>
                <a:cs typeface="Roboto"/>
                <a:sym typeface="Roboto"/>
              </a:rPr>
              <a:t>Añadir al juego:</a:t>
            </a:r>
            <a:endParaRPr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17500" lvl="0" marL="457200" marR="50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Roboto"/>
              <a:buChar char="◆"/>
            </a:pPr>
            <a:r>
              <a:rPr lang="en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Dash cuando presione la tecla </a:t>
            </a:r>
            <a:r>
              <a:rPr lang="en">
                <a:solidFill>
                  <a:schemeClr val="accent4"/>
                </a:solidFill>
                <a:latin typeface="Roboto"/>
                <a:ea typeface="Roboto"/>
                <a:cs typeface="Roboto"/>
                <a:sym typeface="Roboto"/>
              </a:rPr>
              <a:t>SPACE</a:t>
            </a:r>
            <a:r>
              <a:rPr lang="en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.</a:t>
            </a:r>
            <a:endParaRPr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50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50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50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2"/>
                </a:solidFill>
                <a:latin typeface="Roboto"/>
                <a:ea typeface="Roboto"/>
                <a:cs typeface="Roboto"/>
                <a:sym typeface="Roboto"/>
              </a:rPr>
              <a:t>Dash</a:t>
            </a:r>
            <a:endParaRPr>
              <a:solidFill>
                <a:schemeClr val="accent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50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Desplazarse una distancia considerable en poco tiempo.</a:t>
            </a:r>
            <a:endParaRPr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50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50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50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50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En caso de llevar a cabo el reto, agregarlo en el Pull Request del Taller 2.</a:t>
            </a:r>
            <a:endParaRPr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808" name="Google Shape;808;p4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75025" y="3008500"/>
            <a:ext cx="3195226" cy="1808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28" name="Shape 6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9" name="Google Shape;629;p32"/>
          <p:cNvSpPr txBox="1"/>
          <p:nvPr>
            <p:ph type="title"/>
          </p:nvPr>
        </p:nvSpPr>
        <p:spPr>
          <a:xfrm>
            <a:off x="2436925" y="722503"/>
            <a:ext cx="4242300" cy="1165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REVISIÓN TALLER</a:t>
            </a:r>
            <a:endParaRPr/>
          </a:p>
        </p:txBody>
      </p:sp>
      <p:sp>
        <p:nvSpPr>
          <p:cNvPr id="630" name="Google Shape;630;p32"/>
          <p:cNvSpPr txBox="1"/>
          <p:nvPr>
            <p:ph idx="2" type="title"/>
          </p:nvPr>
        </p:nvSpPr>
        <p:spPr>
          <a:xfrm>
            <a:off x="2854900" y="3554285"/>
            <a:ext cx="3434400" cy="1289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001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E2A47"/>
        </a:solidFill>
      </p:bgPr>
    </p:bg>
    <p:spTree>
      <p:nvGrpSpPr>
        <p:cNvPr id="812" name="Shape 8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13" name="Google Shape;813;p50"/>
          <p:cNvGrpSpPr/>
          <p:nvPr/>
        </p:nvGrpSpPr>
        <p:grpSpPr>
          <a:xfrm>
            <a:off x="6238115" y="4728775"/>
            <a:ext cx="2848910" cy="414732"/>
            <a:chOff x="6230990" y="4669150"/>
            <a:chExt cx="2848910" cy="414732"/>
          </a:xfrm>
        </p:grpSpPr>
        <p:pic>
          <p:nvPicPr>
            <p:cNvPr id="814" name="Google Shape;814;p50">
              <a:hlinkClick r:id="rId3"/>
            </p:cNvPr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8090552" y="4669150"/>
              <a:ext cx="989348" cy="3960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815" name="Google Shape;815;p50"/>
            <p:cNvSpPr txBox="1"/>
            <p:nvPr/>
          </p:nvSpPr>
          <p:spPr>
            <a:xfrm>
              <a:off x="6230990" y="4687882"/>
              <a:ext cx="1930800" cy="396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r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12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Theme created by</a:t>
              </a:r>
              <a:endParaRPr sz="1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34" name="Shape 6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5" name="Google Shape;635;p33"/>
          <p:cNvSpPr txBox="1"/>
          <p:nvPr>
            <p:ph type="title"/>
          </p:nvPr>
        </p:nvSpPr>
        <p:spPr>
          <a:xfrm>
            <a:off x="646560" y="1787700"/>
            <a:ext cx="7953900" cy="124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1000"/>
              </a:spcBef>
              <a:spcAft>
                <a:spcPts val="0"/>
              </a:spcAft>
              <a:buNone/>
            </a:pPr>
            <a:r>
              <a:rPr lang="en" sz="3000"/>
              <a:t>INSTALAR UNITY </a:t>
            </a:r>
            <a:endParaRPr sz="3000"/>
          </a:p>
          <a:p>
            <a:pPr indent="0" lvl="0" marL="0" rtl="0" algn="ctr">
              <a:spcBef>
                <a:spcPts val="1000"/>
              </a:spcBef>
              <a:spcAft>
                <a:spcPts val="0"/>
              </a:spcAft>
              <a:buNone/>
            </a:pPr>
            <a:r>
              <a:rPr lang="en" sz="2500"/>
              <a:t>2020.3.20f1 (LTS)</a:t>
            </a:r>
            <a:endParaRPr sz="2500"/>
          </a:p>
        </p:txBody>
      </p:sp>
      <p:sp>
        <p:nvSpPr>
          <p:cNvPr id="636" name="Google Shape;636;p33"/>
          <p:cNvSpPr txBox="1"/>
          <p:nvPr>
            <p:ph idx="1" type="subTitle"/>
          </p:nvPr>
        </p:nvSpPr>
        <p:spPr>
          <a:xfrm>
            <a:off x="595050" y="2993225"/>
            <a:ext cx="79539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F2F2F2"/>
                </a:solidFill>
              </a:rPr>
              <a:t>Guía y Taller:</a:t>
            </a:r>
            <a:r>
              <a:rPr lang="en" sz="1300">
                <a:solidFill>
                  <a:srgbClr val="F2F2F2"/>
                </a:solidFill>
              </a:rPr>
              <a:t> </a:t>
            </a:r>
            <a:r>
              <a:rPr lang="en" sz="1300" u="sng">
                <a:solidFill>
                  <a:schemeClr val="hlink"/>
                </a:solidFill>
                <a:hlinkClick r:id="rId3"/>
              </a:rPr>
              <a:t>here!</a:t>
            </a:r>
            <a:endParaRPr sz="1300">
              <a:solidFill>
                <a:srgbClr val="F2F2F2"/>
              </a:solidFill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40" name="Shape 6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1" name="Google Shape;641;p34"/>
          <p:cNvSpPr txBox="1"/>
          <p:nvPr>
            <p:ph type="title"/>
          </p:nvPr>
        </p:nvSpPr>
        <p:spPr>
          <a:xfrm>
            <a:off x="646560" y="1406700"/>
            <a:ext cx="7953900" cy="124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1000"/>
              </a:spcBef>
              <a:spcAft>
                <a:spcPts val="0"/>
              </a:spcAft>
              <a:buNone/>
            </a:pPr>
            <a:r>
              <a:rPr lang="en" sz="3000"/>
              <a:t>CURSO BÁSICO DE C#</a:t>
            </a:r>
            <a:endParaRPr sz="3000"/>
          </a:p>
        </p:txBody>
      </p:sp>
      <p:sp>
        <p:nvSpPr>
          <p:cNvPr id="642" name="Google Shape;642;p34"/>
          <p:cNvSpPr txBox="1"/>
          <p:nvPr>
            <p:ph idx="1" type="subTitle"/>
          </p:nvPr>
        </p:nvSpPr>
        <p:spPr>
          <a:xfrm>
            <a:off x="346450" y="2504625"/>
            <a:ext cx="7953900" cy="155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F2F2F2"/>
                </a:solidFill>
              </a:rPr>
              <a:t>Codecademy Learn C# </a:t>
            </a:r>
            <a:r>
              <a:rPr lang="en" sz="1300" u="sng">
                <a:solidFill>
                  <a:schemeClr val="accent2"/>
                </a:solidFill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here!</a:t>
            </a:r>
            <a:endParaRPr sz="1300">
              <a:solidFill>
                <a:srgbClr val="F2F2F2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F2F2F2"/>
                </a:solidFill>
              </a:rPr>
              <a:t>Curso C# (Video 27 - 31) </a:t>
            </a:r>
            <a:r>
              <a:rPr lang="en" sz="1300" u="sng">
                <a:solidFill>
                  <a:schemeClr val="hlink"/>
                </a:solidFill>
                <a:hlinkClick r:id="rId4"/>
              </a:rPr>
              <a:t>here!</a:t>
            </a:r>
            <a:endParaRPr sz="20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F2F2F2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F2F2F2"/>
                </a:solidFill>
              </a:rPr>
              <a:t>No es calificable pero se recomienda hacer el de Codeacademy.</a:t>
            </a:r>
            <a:endParaRPr sz="1300">
              <a:solidFill>
                <a:srgbClr val="F2F2F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F2F2F2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46" name="Shape 6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7" name="Google Shape;647;p35"/>
          <p:cNvSpPr txBox="1"/>
          <p:nvPr>
            <p:ph type="ctrTitle"/>
          </p:nvPr>
        </p:nvSpPr>
        <p:spPr>
          <a:xfrm>
            <a:off x="571476" y="536101"/>
            <a:ext cx="6163200" cy="632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GIT - GITHUB</a:t>
            </a:r>
            <a:endParaRPr/>
          </a:p>
        </p:txBody>
      </p:sp>
      <p:sp>
        <p:nvSpPr>
          <p:cNvPr id="648" name="Google Shape;648;p35"/>
          <p:cNvSpPr txBox="1"/>
          <p:nvPr/>
        </p:nvSpPr>
        <p:spPr>
          <a:xfrm>
            <a:off x="567125" y="1248275"/>
            <a:ext cx="4674900" cy="89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marR="50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Roboto"/>
              <a:buChar char="◆"/>
            </a:pPr>
            <a:r>
              <a:rPr lang="en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Fork el repo: </a:t>
            </a:r>
            <a:r>
              <a:rPr lang="en" u="sng">
                <a:solidFill>
                  <a:schemeClr val="hlink"/>
                </a:solidFill>
                <a:latin typeface="Roboto"/>
                <a:ea typeface="Roboto"/>
                <a:cs typeface="Roboto"/>
                <a:sym typeface="Roboto"/>
                <a:hlinkClick r:id="rId3"/>
              </a:rPr>
              <a:t>here!</a:t>
            </a:r>
            <a:endParaRPr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17500" lvl="0" marL="457200" marR="50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Roboto"/>
              <a:buChar char="◆"/>
            </a:pPr>
            <a:r>
              <a:rPr lang="en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Añadir su nombre de usuario a la lista.</a:t>
            </a:r>
            <a:endParaRPr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17500" lvl="0" marL="457200" marR="50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Roboto"/>
              <a:buChar char="◆"/>
            </a:pPr>
            <a:r>
              <a:rPr lang="en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Hacer Pull Request al Repo original.</a:t>
            </a:r>
            <a:endParaRPr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49" name="Google Shape;649;p35"/>
          <p:cNvSpPr txBox="1"/>
          <p:nvPr>
            <p:ph type="ctrTitle"/>
          </p:nvPr>
        </p:nvSpPr>
        <p:spPr>
          <a:xfrm>
            <a:off x="2460300" y="3264325"/>
            <a:ext cx="4223400" cy="632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solidFill>
                  <a:schemeClr val="accent2"/>
                </a:solidFill>
              </a:rPr>
              <a:t>LET’S DO IT!</a:t>
            </a:r>
            <a:endParaRPr sz="2800">
              <a:solidFill>
                <a:schemeClr val="accent2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3" name="Shape 6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4" name="Google Shape;654;p36"/>
          <p:cNvSpPr txBox="1"/>
          <p:nvPr>
            <p:ph type="title"/>
          </p:nvPr>
        </p:nvSpPr>
        <p:spPr>
          <a:xfrm>
            <a:off x="1973075" y="722500"/>
            <a:ext cx="5169900" cy="1165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HABLEMOS SOBRE LA MEMORIA</a:t>
            </a:r>
            <a:endParaRPr sz="3000"/>
          </a:p>
        </p:txBody>
      </p:sp>
      <p:sp>
        <p:nvSpPr>
          <p:cNvPr id="655" name="Google Shape;655;p36"/>
          <p:cNvSpPr txBox="1"/>
          <p:nvPr>
            <p:ph idx="2" type="title"/>
          </p:nvPr>
        </p:nvSpPr>
        <p:spPr>
          <a:xfrm>
            <a:off x="2854900" y="3554285"/>
            <a:ext cx="3434400" cy="1289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002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9" name="Shape 6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0" name="Google Shape;660;p37"/>
          <p:cNvSpPr txBox="1"/>
          <p:nvPr>
            <p:ph type="title"/>
          </p:nvPr>
        </p:nvSpPr>
        <p:spPr>
          <a:xfrm>
            <a:off x="599100" y="536850"/>
            <a:ext cx="7945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MEMORIA</a:t>
            </a:r>
            <a:endParaRPr/>
          </a:p>
        </p:txBody>
      </p:sp>
      <p:sp>
        <p:nvSpPr>
          <p:cNvPr id="661" name="Google Shape;661;p37"/>
          <p:cNvSpPr txBox="1"/>
          <p:nvPr/>
        </p:nvSpPr>
        <p:spPr>
          <a:xfrm>
            <a:off x="867550" y="2352925"/>
            <a:ext cx="3126900" cy="78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lt2"/>
                </a:solidFill>
                <a:latin typeface="Krona One"/>
                <a:ea typeface="Krona One"/>
                <a:cs typeface="Krona One"/>
                <a:sym typeface="Krona One"/>
              </a:rPr>
              <a:t>MEMORIA MANEJADA</a:t>
            </a:r>
            <a:endParaRPr sz="1100">
              <a:solidFill>
                <a:schemeClr val="lt2"/>
              </a:solidFill>
              <a:latin typeface="Krona One"/>
              <a:ea typeface="Krona One"/>
              <a:cs typeface="Krona One"/>
              <a:sym typeface="Krona One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accent2"/>
                </a:solidFill>
                <a:latin typeface="Krona One"/>
                <a:ea typeface="Krona One"/>
                <a:cs typeface="Krona One"/>
                <a:sym typeface="Krona One"/>
              </a:rPr>
              <a:t>Vs</a:t>
            </a:r>
            <a:endParaRPr sz="1100">
              <a:solidFill>
                <a:schemeClr val="accent2"/>
              </a:solidFill>
              <a:latin typeface="Krona One"/>
              <a:ea typeface="Krona One"/>
              <a:cs typeface="Krona One"/>
              <a:sym typeface="Krona One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lt2"/>
                </a:solidFill>
                <a:latin typeface="Krona One"/>
                <a:ea typeface="Krona One"/>
                <a:cs typeface="Krona One"/>
                <a:sym typeface="Krona One"/>
              </a:rPr>
              <a:t>NO MANEJADA</a:t>
            </a:r>
            <a:endParaRPr sz="1100">
              <a:solidFill>
                <a:schemeClr val="lt2"/>
              </a:solidFill>
              <a:latin typeface="Krona One"/>
              <a:ea typeface="Krona One"/>
              <a:cs typeface="Krona One"/>
              <a:sym typeface="Krona One"/>
            </a:endParaRPr>
          </a:p>
        </p:txBody>
      </p:sp>
      <p:sp>
        <p:nvSpPr>
          <p:cNvPr id="662" name="Google Shape;662;p37"/>
          <p:cNvSpPr txBox="1"/>
          <p:nvPr/>
        </p:nvSpPr>
        <p:spPr>
          <a:xfrm>
            <a:off x="4884600" y="4034950"/>
            <a:ext cx="3126900" cy="78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accent2"/>
                </a:solidFill>
                <a:latin typeface="Krona One"/>
                <a:ea typeface="Krona One"/>
                <a:cs typeface="Krona One"/>
                <a:sym typeface="Krona One"/>
              </a:rPr>
              <a:t>STACK</a:t>
            </a:r>
            <a:endParaRPr sz="1100">
              <a:solidFill>
                <a:schemeClr val="accent2"/>
              </a:solidFill>
              <a:latin typeface="Krona One"/>
              <a:ea typeface="Krona One"/>
              <a:cs typeface="Krona One"/>
              <a:sym typeface="Krona One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accent2"/>
                </a:solidFill>
                <a:latin typeface="Krona One"/>
                <a:ea typeface="Krona One"/>
                <a:cs typeface="Krona One"/>
                <a:sym typeface="Krona One"/>
              </a:rPr>
              <a:t>HEAP</a:t>
            </a:r>
            <a:endParaRPr sz="1100">
              <a:solidFill>
                <a:schemeClr val="accent2"/>
              </a:solidFill>
              <a:latin typeface="Krona One"/>
              <a:ea typeface="Krona One"/>
              <a:cs typeface="Krona One"/>
              <a:sym typeface="Krona One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accent2"/>
                </a:solidFill>
                <a:latin typeface="Krona One"/>
                <a:ea typeface="Krona One"/>
                <a:cs typeface="Krona One"/>
                <a:sym typeface="Krona One"/>
              </a:rPr>
              <a:t>GARBAGE COLLECTOR</a:t>
            </a:r>
            <a:endParaRPr sz="1100">
              <a:solidFill>
                <a:schemeClr val="accent2"/>
              </a:solidFill>
              <a:latin typeface="Krona One"/>
              <a:ea typeface="Krona One"/>
              <a:cs typeface="Krona One"/>
              <a:sym typeface="Krona One"/>
            </a:endParaRPr>
          </a:p>
        </p:txBody>
      </p:sp>
      <p:pic>
        <p:nvPicPr>
          <p:cNvPr id="663" name="Google Shape;663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11213" y="1610950"/>
            <a:ext cx="2273677" cy="2266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7" name="Shape 6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8" name="Google Shape;668;p38"/>
          <p:cNvSpPr txBox="1"/>
          <p:nvPr>
            <p:ph type="title"/>
          </p:nvPr>
        </p:nvSpPr>
        <p:spPr>
          <a:xfrm>
            <a:off x="1973075" y="722500"/>
            <a:ext cx="5169900" cy="1165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GAME LOOP 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EN UNITY</a:t>
            </a:r>
            <a:endParaRPr/>
          </a:p>
        </p:txBody>
      </p:sp>
      <p:sp>
        <p:nvSpPr>
          <p:cNvPr id="669" name="Google Shape;669;p38"/>
          <p:cNvSpPr txBox="1"/>
          <p:nvPr>
            <p:ph idx="2" type="title"/>
          </p:nvPr>
        </p:nvSpPr>
        <p:spPr>
          <a:xfrm>
            <a:off x="2854900" y="3554285"/>
            <a:ext cx="3434400" cy="1289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003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73" name="Shape 6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4" name="Google Shape;674;p39"/>
          <p:cNvSpPr txBox="1"/>
          <p:nvPr>
            <p:ph type="title"/>
          </p:nvPr>
        </p:nvSpPr>
        <p:spPr>
          <a:xfrm>
            <a:off x="582600" y="532124"/>
            <a:ext cx="7978800" cy="70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UNITY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675" name="Google Shape;675;p39"/>
          <p:cNvSpPr/>
          <p:nvPr/>
        </p:nvSpPr>
        <p:spPr>
          <a:xfrm rot="8040426">
            <a:off x="955906" y="2191383"/>
            <a:ext cx="244837" cy="236986"/>
          </a:xfrm>
          <a:prstGeom prst="rect">
            <a:avLst/>
          </a:prstGeom>
          <a:gradFill>
            <a:gsLst>
              <a:gs pos="0">
                <a:srgbClr val="E85CDB"/>
              </a:gs>
              <a:gs pos="100000">
                <a:srgbClr val="FB7843"/>
              </a:gs>
            </a:gsLst>
            <a:lin ang="18900044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6" name="Google Shape;676;p39"/>
          <p:cNvSpPr txBox="1"/>
          <p:nvPr/>
        </p:nvSpPr>
        <p:spPr>
          <a:xfrm>
            <a:off x="573875" y="2574850"/>
            <a:ext cx="1008900" cy="39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accent2"/>
                </a:solidFill>
                <a:latin typeface="Krona One"/>
                <a:ea typeface="Krona One"/>
                <a:cs typeface="Krona One"/>
                <a:sym typeface="Krona One"/>
              </a:rPr>
              <a:t>INICIO</a:t>
            </a:r>
            <a:endParaRPr sz="1100">
              <a:solidFill>
                <a:schemeClr val="accent2"/>
              </a:solidFill>
              <a:latin typeface="Krona One"/>
              <a:ea typeface="Krona One"/>
              <a:cs typeface="Krona One"/>
              <a:sym typeface="Krona One"/>
            </a:endParaRPr>
          </a:p>
        </p:txBody>
      </p:sp>
      <p:sp>
        <p:nvSpPr>
          <p:cNvPr id="677" name="Google Shape;677;p39"/>
          <p:cNvSpPr txBox="1"/>
          <p:nvPr/>
        </p:nvSpPr>
        <p:spPr>
          <a:xfrm>
            <a:off x="2144775" y="2574850"/>
            <a:ext cx="1008900" cy="39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accent2"/>
                </a:solidFill>
                <a:latin typeface="Krona One"/>
                <a:ea typeface="Krona One"/>
                <a:cs typeface="Krona One"/>
                <a:sym typeface="Krona One"/>
              </a:rPr>
              <a:t>FÍSICAS</a:t>
            </a:r>
            <a:endParaRPr sz="1100">
              <a:solidFill>
                <a:schemeClr val="accent2"/>
              </a:solidFill>
              <a:latin typeface="Krona One"/>
              <a:ea typeface="Krona One"/>
              <a:cs typeface="Krona One"/>
              <a:sym typeface="Krona One"/>
            </a:endParaRPr>
          </a:p>
        </p:txBody>
      </p:sp>
      <p:sp>
        <p:nvSpPr>
          <p:cNvPr id="678" name="Google Shape;678;p39"/>
          <p:cNvSpPr txBox="1"/>
          <p:nvPr/>
        </p:nvSpPr>
        <p:spPr>
          <a:xfrm>
            <a:off x="3625675" y="2574850"/>
            <a:ext cx="1397100" cy="39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accent2"/>
                </a:solidFill>
                <a:latin typeface="Krona One"/>
                <a:ea typeface="Krona One"/>
                <a:cs typeface="Krona One"/>
                <a:sym typeface="Krona One"/>
              </a:rPr>
              <a:t>INPUTS</a:t>
            </a:r>
            <a:endParaRPr sz="1100">
              <a:solidFill>
                <a:schemeClr val="accent2"/>
              </a:solidFill>
              <a:latin typeface="Krona One"/>
              <a:ea typeface="Krona One"/>
              <a:cs typeface="Krona One"/>
              <a:sym typeface="Krona One"/>
            </a:endParaRPr>
          </a:p>
        </p:txBody>
      </p:sp>
      <p:sp>
        <p:nvSpPr>
          <p:cNvPr id="679" name="Google Shape;679;p39"/>
          <p:cNvSpPr txBox="1"/>
          <p:nvPr/>
        </p:nvSpPr>
        <p:spPr>
          <a:xfrm>
            <a:off x="5494775" y="2574850"/>
            <a:ext cx="1217100" cy="39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accent2"/>
                </a:solidFill>
                <a:latin typeface="Krona One"/>
                <a:ea typeface="Krona One"/>
                <a:cs typeface="Krona One"/>
                <a:sym typeface="Krona One"/>
              </a:rPr>
              <a:t>LÓGICA DEL JUEGO</a:t>
            </a:r>
            <a:endParaRPr sz="1100">
              <a:solidFill>
                <a:schemeClr val="accent2"/>
              </a:solidFill>
              <a:latin typeface="Krona One"/>
              <a:ea typeface="Krona One"/>
              <a:cs typeface="Krona One"/>
              <a:sym typeface="Krona One"/>
            </a:endParaRPr>
          </a:p>
        </p:txBody>
      </p:sp>
      <p:sp>
        <p:nvSpPr>
          <p:cNvPr id="680" name="Google Shape;680;p39"/>
          <p:cNvSpPr txBox="1"/>
          <p:nvPr/>
        </p:nvSpPr>
        <p:spPr>
          <a:xfrm>
            <a:off x="6939607" y="2574850"/>
            <a:ext cx="1464000" cy="39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accent2"/>
                </a:solidFill>
                <a:latin typeface="Krona One"/>
                <a:ea typeface="Krona One"/>
                <a:cs typeface="Krona One"/>
                <a:sym typeface="Krona One"/>
              </a:rPr>
              <a:t>RENDERING</a:t>
            </a:r>
            <a:endParaRPr sz="1100">
              <a:solidFill>
                <a:schemeClr val="accent2"/>
              </a:solidFill>
              <a:latin typeface="Krona One"/>
              <a:ea typeface="Krona One"/>
              <a:cs typeface="Krona One"/>
              <a:sym typeface="Krona One"/>
            </a:endParaRPr>
          </a:p>
        </p:txBody>
      </p:sp>
      <p:sp>
        <p:nvSpPr>
          <p:cNvPr id="681" name="Google Shape;681;p39"/>
          <p:cNvSpPr/>
          <p:nvPr/>
        </p:nvSpPr>
        <p:spPr>
          <a:xfrm rot="8040426">
            <a:off x="2526806" y="2191383"/>
            <a:ext cx="244837" cy="236986"/>
          </a:xfrm>
          <a:prstGeom prst="rect">
            <a:avLst/>
          </a:prstGeom>
          <a:gradFill>
            <a:gsLst>
              <a:gs pos="0">
                <a:srgbClr val="E85CDB"/>
              </a:gs>
              <a:gs pos="100000">
                <a:srgbClr val="FB7843"/>
              </a:gs>
            </a:gsLst>
            <a:lin ang="18900044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2" name="Google Shape;682;p39"/>
          <p:cNvSpPr/>
          <p:nvPr/>
        </p:nvSpPr>
        <p:spPr>
          <a:xfrm rot="8040426">
            <a:off x="4201806" y="2191383"/>
            <a:ext cx="244837" cy="236986"/>
          </a:xfrm>
          <a:prstGeom prst="rect">
            <a:avLst/>
          </a:prstGeom>
          <a:gradFill>
            <a:gsLst>
              <a:gs pos="0">
                <a:srgbClr val="E85CDB"/>
              </a:gs>
              <a:gs pos="100000">
                <a:srgbClr val="FB7843"/>
              </a:gs>
            </a:gsLst>
            <a:lin ang="18900044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3" name="Google Shape;683;p39"/>
          <p:cNvSpPr/>
          <p:nvPr/>
        </p:nvSpPr>
        <p:spPr>
          <a:xfrm rot="8040426">
            <a:off x="5980906" y="2191383"/>
            <a:ext cx="244837" cy="236986"/>
          </a:xfrm>
          <a:prstGeom prst="rect">
            <a:avLst/>
          </a:prstGeom>
          <a:gradFill>
            <a:gsLst>
              <a:gs pos="0">
                <a:srgbClr val="E85CDB"/>
              </a:gs>
              <a:gs pos="100000">
                <a:srgbClr val="FB7843"/>
              </a:gs>
            </a:gsLst>
            <a:lin ang="18900044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4" name="Google Shape;684;p39"/>
          <p:cNvSpPr/>
          <p:nvPr/>
        </p:nvSpPr>
        <p:spPr>
          <a:xfrm rot="8040426">
            <a:off x="7551806" y="2224658"/>
            <a:ext cx="244837" cy="236986"/>
          </a:xfrm>
          <a:prstGeom prst="rect">
            <a:avLst/>
          </a:prstGeom>
          <a:gradFill>
            <a:gsLst>
              <a:gs pos="0">
                <a:srgbClr val="E85CDB"/>
              </a:gs>
              <a:gs pos="100000">
                <a:srgbClr val="FB7843"/>
              </a:gs>
            </a:gsLst>
            <a:lin ang="18900044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685" name="Google Shape;685;p39"/>
          <p:cNvCxnSpPr/>
          <p:nvPr/>
        </p:nvCxnSpPr>
        <p:spPr>
          <a:xfrm>
            <a:off x="1461075" y="2309875"/>
            <a:ext cx="913500" cy="0"/>
          </a:xfrm>
          <a:prstGeom prst="straightConnector1">
            <a:avLst/>
          </a:prstGeom>
          <a:noFill/>
          <a:ln cap="flat" cmpd="sng" w="38100">
            <a:solidFill>
              <a:schemeClr val="accent3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686" name="Google Shape;686;p39"/>
          <p:cNvCxnSpPr/>
          <p:nvPr/>
        </p:nvCxnSpPr>
        <p:spPr>
          <a:xfrm>
            <a:off x="3060900" y="2309875"/>
            <a:ext cx="913500" cy="0"/>
          </a:xfrm>
          <a:prstGeom prst="straightConnector1">
            <a:avLst/>
          </a:prstGeom>
          <a:noFill/>
          <a:ln cap="flat" cmpd="sng" w="38100">
            <a:solidFill>
              <a:schemeClr val="accent3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687" name="Google Shape;687;p39"/>
          <p:cNvCxnSpPr/>
          <p:nvPr/>
        </p:nvCxnSpPr>
        <p:spPr>
          <a:xfrm>
            <a:off x="4783379" y="2309875"/>
            <a:ext cx="913500" cy="0"/>
          </a:xfrm>
          <a:prstGeom prst="straightConnector1">
            <a:avLst/>
          </a:prstGeom>
          <a:noFill/>
          <a:ln cap="flat" cmpd="sng" w="38100">
            <a:solidFill>
              <a:schemeClr val="accent3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688" name="Google Shape;688;p39"/>
          <p:cNvCxnSpPr/>
          <p:nvPr/>
        </p:nvCxnSpPr>
        <p:spPr>
          <a:xfrm>
            <a:off x="6437983" y="2309875"/>
            <a:ext cx="913500" cy="0"/>
          </a:xfrm>
          <a:prstGeom prst="straightConnector1">
            <a:avLst/>
          </a:prstGeom>
          <a:noFill/>
          <a:ln cap="flat" cmpd="sng" w="38100">
            <a:solidFill>
              <a:schemeClr val="accent3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689" name="Google Shape;689;p39"/>
          <p:cNvSpPr txBox="1"/>
          <p:nvPr/>
        </p:nvSpPr>
        <p:spPr>
          <a:xfrm>
            <a:off x="2033175" y="3495675"/>
            <a:ext cx="1232100" cy="958200"/>
          </a:xfrm>
          <a:prstGeom prst="rect">
            <a:avLst/>
          </a:prstGeom>
          <a:noFill/>
          <a:ln cap="flat" cmpd="sng" w="9525">
            <a:solidFill>
              <a:schemeClr val="accent4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2F2F2"/>
                </a:solidFill>
                <a:latin typeface="Roboto"/>
                <a:ea typeface="Roboto"/>
                <a:cs typeface="Roboto"/>
                <a:sym typeface="Roboto"/>
              </a:rPr>
              <a:t>Animaciones</a:t>
            </a:r>
            <a:endParaRPr sz="1200">
              <a:solidFill>
                <a:srgbClr val="F2F2F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2F2F2"/>
                </a:solidFill>
                <a:latin typeface="Roboto"/>
                <a:ea typeface="Roboto"/>
                <a:cs typeface="Roboto"/>
                <a:sym typeface="Roboto"/>
              </a:rPr>
              <a:t>Colisiones</a:t>
            </a:r>
            <a:endParaRPr sz="1200">
              <a:solidFill>
                <a:srgbClr val="F2F2F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4"/>
                </a:solidFill>
                <a:latin typeface="Roboto"/>
                <a:ea typeface="Roboto"/>
                <a:cs typeface="Roboto"/>
                <a:sym typeface="Roboto"/>
              </a:rPr>
              <a:t>You’r code</a:t>
            </a:r>
            <a:endParaRPr sz="1500">
              <a:solidFill>
                <a:schemeClr val="accent4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90" name="Google Shape;690;p39"/>
          <p:cNvSpPr txBox="1"/>
          <p:nvPr/>
        </p:nvSpPr>
        <p:spPr>
          <a:xfrm>
            <a:off x="5487275" y="3568049"/>
            <a:ext cx="1232100" cy="869400"/>
          </a:xfrm>
          <a:prstGeom prst="rect">
            <a:avLst/>
          </a:prstGeom>
          <a:noFill/>
          <a:ln cap="flat" cmpd="sng" w="9525">
            <a:solidFill>
              <a:schemeClr val="accent4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2F2F2"/>
                </a:solidFill>
                <a:latin typeface="Roboto"/>
                <a:ea typeface="Roboto"/>
                <a:cs typeface="Roboto"/>
                <a:sym typeface="Roboto"/>
              </a:rPr>
              <a:t>Modelos 3D</a:t>
            </a:r>
            <a:endParaRPr sz="1200">
              <a:solidFill>
                <a:srgbClr val="F2F2F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2F2F2"/>
                </a:solidFill>
                <a:latin typeface="Roboto"/>
                <a:ea typeface="Roboto"/>
                <a:cs typeface="Roboto"/>
                <a:sym typeface="Roboto"/>
              </a:rPr>
              <a:t>Sprites</a:t>
            </a:r>
            <a:endParaRPr sz="1200">
              <a:solidFill>
                <a:srgbClr val="F2F2F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2F2F2"/>
                </a:solidFill>
                <a:latin typeface="Roboto"/>
                <a:ea typeface="Roboto"/>
                <a:cs typeface="Roboto"/>
                <a:sym typeface="Roboto"/>
              </a:rPr>
              <a:t>Animaciones</a:t>
            </a:r>
            <a:endParaRPr sz="1200">
              <a:solidFill>
                <a:srgbClr val="F2F2F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4"/>
                </a:solidFill>
                <a:latin typeface="Roboto"/>
                <a:ea typeface="Roboto"/>
                <a:cs typeface="Roboto"/>
                <a:sym typeface="Roboto"/>
              </a:rPr>
              <a:t>You’r code</a:t>
            </a:r>
            <a:endParaRPr sz="1500">
              <a:solidFill>
                <a:schemeClr val="accent4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91" name="Google Shape;691;p39"/>
          <p:cNvSpPr txBox="1"/>
          <p:nvPr/>
        </p:nvSpPr>
        <p:spPr>
          <a:xfrm>
            <a:off x="7058175" y="3589848"/>
            <a:ext cx="1232100" cy="813300"/>
          </a:xfrm>
          <a:prstGeom prst="rect">
            <a:avLst/>
          </a:prstGeom>
          <a:noFill/>
          <a:ln cap="flat" cmpd="sng" w="9525">
            <a:solidFill>
              <a:schemeClr val="accent4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2F2F2"/>
                </a:solidFill>
                <a:latin typeface="Roboto"/>
                <a:ea typeface="Roboto"/>
                <a:cs typeface="Roboto"/>
                <a:sym typeface="Roboto"/>
              </a:rPr>
              <a:t>Camera</a:t>
            </a:r>
            <a:endParaRPr sz="1200">
              <a:solidFill>
                <a:srgbClr val="F2F2F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2F2F2"/>
                </a:solidFill>
                <a:latin typeface="Roboto"/>
                <a:ea typeface="Roboto"/>
                <a:cs typeface="Roboto"/>
                <a:sym typeface="Roboto"/>
              </a:rPr>
              <a:t>Shading</a:t>
            </a:r>
            <a:endParaRPr sz="1200">
              <a:solidFill>
                <a:srgbClr val="F2F2F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2F2F2"/>
                </a:solidFill>
                <a:latin typeface="Roboto"/>
                <a:ea typeface="Roboto"/>
                <a:cs typeface="Roboto"/>
                <a:sym typeface="Roboto"/>
              </a:rPr>
              <a:t>Rasterization</a:t>
            </a:r>
            <a:endParaRPr sz="1200">
              <a:solidFill>
                <a:srgbClr val="F2F2F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692" name="Google Shape;692;p39"/>
          <p:cNvCxnSpPr/>
          <p:nvPr/>
        </p:nvCxnSpPr>
        <p:spPr>
          <a:xfrm rot="10800000">
            <a:off x="7672500" y="1509650"/>
            <a:ext cx="0" cy="534300"/>
          </a:xfrm>
          <a:prstGeom prst="straightConnector1">
            <a:avLst/>
          </a:prstGeom>
          <a:noFill/>
          <a:ln cap="flat" cmpd="sng" w="38100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93" name="Google Shape;693;p39"/>
          <p:cNvCxnSpPr/>
          <p:nvPr/>
        </p:nvCxnSpPr>
        <p:spPr>
          <a:xfrm rot="10800000">
            <a:off x="2642905" y="1510600"/>
            <a:ext cx="0" cy="534300"/>
          </a:xfrm>
          <a:prstGeom prst="straightConnector1">
            <a:avLst/>
          </a:prstGeom>
          <a:noFill/>
          <a:ln cap="flat" cmpd="sng" w="38100">
            <a:solidFill>
              <a:schemeClr val="accent2"/>
            </a:solidFill>
            <a:prstDash val="solid"/>
            <a:round/>
            <a:headEnd len="med" w="med" type="stealth"/>
            <a:tailEnd len="med" w="med" type="none"/>
          </a:ln>
        </p:spPr>
      </p:cxnSp>
      <p:cxnSp>
        <p:nvCxnSpPr>
          <p:cNvPr id="694" name="Google Shape;694;p39"/>
          <p:cNvCxnSpPr/>
          <p:nvPr/>
        </p:nvCxnSpPr>
        <p:spPr>
          <a:xfrm>
            <a:off x="2635875" y="1523900"/>
            <a:ext cx="5036700" cy="0"/>
          </a:xfrm>
          <a:prstGeom prst="straightConnector1">
            <a:avLst/>
          </a:prstGeom>
          <a:noFill/>
          <a:ln cap="flat" cmpd="sng" w="38100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95" name="Google Shape;695;p39"/>
          <p:cNvSpPr txBox="1"/>
          <p:nvPr/>
        </p:nvSpPr>
        <p:spPr>
          <a:xfrm>
            <a:off x="6447175" y="4780175"/>
            <a:ext cx="2696700" cy="30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Fuente:  </a:t>
            </a:r>
            <a:r>
              <a:rPr lang="en" sz="1000" u="sng">
                <a:solidFill>
                  <a:schemeClr val="hlink"/>
                </a:solidFill>
                <a:latin typeface="Roboto"/>
                <a:ea typeface="Roboto"/>
                <a:cs typeface="Roboto"/>
                <a:sym typeface="Roboto"/>
                <a:hlinkClick r:id="rId3"/>
              </a:rPr>
              <a:t>Unity Order of Execution</a:t>
            </a:r>
            <a:endParaRPr sz="10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696" name="Google Shape;696;p39"/>
          <p:cNvCxnSpPr>
            <a:stCxn id="677" idx="2"/>
            <a:endCxn id="689" idx="0"/>
          </p:cNvCxnSpPr>
          <p:nvPr/>
        </p:nvCxnSpPr>
        <p:spPr>
          <a:xfrm>
            <a:off x="2649225" y="2969650"/>
            <a:ext cx="0" cy="525900"/>
          </a:xfrm>
          <a:prstGeom prst="straightConnector1">
            <a:avLst/>
          </a:prstGeom>
          <a:noFill/>
          <a:ln cap="flat" cmpd="sng" w="19050">
            <a:solidFill>
              <a:schemeClr val="accent4"/>
            </a:solidFill>
            <a:prstDash val="dash"/>
            <a:round/>
            <a:headEnd len="med" w="med" type="none"/>
            <a:tailEnd len="med" w="med" type="triangle"/>
          </a:ln>
        </p:spPr>
      </p:cxnSp>
      <p:cxnSp>
        <p:nvCxnSpPr>
          <p:cNvPr id="697" name="Google Shape;697;p39"/>
          <p:cNvCxnSpPr>
            <a:stCxn id="679" idx="2"/>
            <a:endCxn id="690" idx="0"/>
          </p:cNvCxnSpPr>
          <p:nvPr/>
        </p:nvCxnSpPr>
        <p:spPr>
          <a:xfrm>
            <a:off x="6103325" y="2969650"/>
            <a:ext cx="0" cy="598500"/>
          </a:xfrm>
          <a:prstGeom prst="straightConnector1">
            <a:avLst/>
          </a:prstGeom>
          <a:noFill/>
          <a:ln cap="flat" cmpd="sng" w="19050">
            <a:solidFill>
              <a:schemeClr val="accent4"/>
            </a:solidFill>
            <a:prstDash val="dash"/>
            <a:round/>
            <a:headEnd len="med" w="med" type="none"/>
            <a:tailEnd len="med" w="med" type="triangle"/>
          </a:ln>
        </p:spPr>
      </p:cxnSp>
      <p:cxnSp>
        <p:nvCxnSpPr>
          <p:cNvPr id="698" name="Google Shape;698;p39"/>
          <p:cNvCxnSpPr>
            <a:stCxn id="680" idx="2"/>
            <a:endCxn id="691" idx="0"/>
          </p:cNvCxnSpPr>
          <p:nvPr/>
        </p:nvCxnSpPr>
        <p:spPr>
          <a:xfrm>
            <a:off x="7671607" y="2969650"/>
            <a:ext cx="2700" cy="620100"/>
          </a:xfrm>
          <a:prstGeom prst="straightConnector1">
            <a:avLst/>
          </a:prstGeom>
          <a:noFill/>
          <a:ln cap="flat" cmpd="sng" w="19050">
            <a:solidFill>
              <a:schemeClr val="accent4"/>
            </a:solidFill>
            <a:prstDash val="dash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Modern Geometric Pitch Deck by Slidesgo">
  <a:themeElements>
    <a:clrScheme name="Simple Light">
      <a:dk1>
        <a:srgbClr val="2D2842"/>
      </a:dk1>
      <a:lt1>
        <a:srgbClr val="FFFFFF"/>
      </a:lt1>
      <a:dk2>
        <a:srgbClr val="2D2842"/>
      </a:dk2>
      <a:lt2>
        <a:srgbClr val="FFFFFF"/>
      </a:lt2>
      <a:accent1>
        <a:srgbClr val="2D2842"/>
      </a:accent1>
      <a:accent2>
        <a:srgbClr val="FB7843"/>
      </a:accent2>
      <a:accent3>
        <a:srgbClr val="FB7843"/>
      </a:accent3>
      <a:accent4>
        <a:srgbClr val="E85CDB"/>
      </a:accent4>
      <a:accent5>
        <a:srgbClr val="E85CDB"/>
      </a:accent5>
      <a:accent6>
        <a:srgbClr val="E85CE2"/>
      </a:accent6>
      <a:hlink>
        <a:srgbClr val="FB7843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Slidesgo Final Pages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